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2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9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00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87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53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5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5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1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3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02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47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58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1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BF642132-805A-497E-9C84-8D6774339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F1E7F1DA-407F-41FD-AC0F-D9CAD1187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0" y="685800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3A512F-C8CB-440D-96A7-8B688DDDB0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7600" y="1371599"/>
            <a:ext cx="3390900" cy="2360429"/>
          </a:xfrm>
        </p:spPr>
        <p:txBody>
          <a:bodyPr>
            <a:normAutofit/>
          </a:bodyPr>
          <a:lstStyle/>
          <a:p>
            <a:r>
              <a:rPr lang="en-CA" sz="3100">
                <a:solidFill>
                  <a:schemeClr val="bg2"/>
                </a:solidFill>
              </a:rPr>
              <a:t>MapleBrains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350716-203E-4D01-BA19-0A09E62478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7600" y="4114800"/>
            <a:ext cx="3390900" cy="1371601"/>
          </a:xfrm>
        </p:spPr>
        <p:txBody>
          <a:bodyPr>
            <a:norm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Hire Developers for Mobile Apps, Websites, Ecommerce, and more!</a:t>
            </a:r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549500B0-2CF5-4F28-ABC8-2C658339E9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17" r="31839"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4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F9146B-4CCD-4CDB-AB9C-458005307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D475BB-39FA-4854-B104-DF607AEEB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010097"/>
            <a:ext cx="9486901" cy="1010088"/>
          </a:xfrm>
        </p:spPr>
        <p:txBody>
          <a:bodyPr anchor="b">
            <a:normAutofit/>
          </a:bodyPr>
          <a:lstStyle/>
          <a:p>
            <a:pPr algn="ctr"/>
            <a:r>
              <a:rPr lang="en-CA" dirty="0" err="1"/>
              <a:t>Maplebrains</a:t>
            </a:r>
            <a:r>
              <a:rPr lang="en-CA" dirty="0"/>
              <a:t>: </a:t>
            </a:r>
            <a:br>
              <a:rPr lang="en-CA" dirty="0"/>
            </a:br>
            <a:r>
              <a:rPr lang="en-CA" dirty="0"/>
              <a:t>Mobile Application Developers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1323D-7C14-4A42-B9D9-B19059980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06257"/>
            <a:ext cx="9486901" cy="354064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We make it easy for you to hire a developer with our proven model that gives you access to experts that provide deliverables on an hourly or monthly basis. </a:t>
            </a:r>
          </a:p>
          <a:p>
            <a:pPr marL="0" indent="0">
              <a:buNone/>
            </a:pPr>
            <a:r>
              <a:rPr lang="en-US" dirty="0"/>
              <a:t>We have highly experienced and talented:</a:t>
            </a:r>
          </a:p>
          <a:p>
            <a:r>
              <a:rPr lang="en-CA" dirty="0"/>
              <a:t>iPhone app developers</a:t>
            </a:r>
          </a:p>
          <a:p>
            <a:r>
              <a:rPr lang="en-CA" dirty="0"/>
              <a:t>iPad app developers</a:t>
            </a:r>
          </a:p>
          <a:p>
            <a:r>
              <a:rPr lang="en-CA" dirty="0"/>
              <a:t>Android app developers</a:t>
            </a:r>
          </a:p>
          <a:p>
            <a:r>
              <a:rPr lang="en-CA" dirty="0"/>
              <a:t>React Native app developers</a:t>
            </a:r>
          </a:p>
          <a:p>
            <a:r>
              <a:rPr lang="en-CA" dirty="0"/>
              <a:t>Xamarin app developers</a:t>
            </a:r>
          </a:p>
          <a:p>
            <a:r>
              <a:rPr lang="en-CA" dirty="0"/>
              <a:t>Cross platform app developer</a:t>
            </a:r>
          </a:p>
          <a:p>
            <a:r>
              <a:rPr lang="en-CA" dirty="0"/>
              <a:t>Ionic app developer</a:t>
            </a:r>
          </a:p>
          <a:p>
            <a:r>
              <a:rPr lang="en-CA" dirty="0"/>
              <a:t>Flutter app developer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81852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9CD6474-47AA-4D47-AF35-32FA3089B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6005AC-512E-4A22-9D69-1B07226D7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020728"/>
            <a:ext cx="9486900" cy="996061"/>
          </a:xfrm>
        </p:spPr>
        <p:txBody>
          <a:bodyPr anchor="b">
            <a:normAutofit/>
          </a:bodyPr>
          <a:lstStyle/>
          <a:p>
            <a:pPr algn="ctr"/>
            <a:r>
              <a:rPr lang="en-CA" dirty="0"/>
              <a:t>MapleBrains:</a:t>
            </a:r>
            <a:br>
              <a:rPr lang="en-CA" dirty="0"/>
            </a:br>
            <a:r>
              <a:rPr lang="en-CA" dirty="0"/>
              <a:t>Hire ecommerce developers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635EE-C248-4524-8BC4-19028A9E3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00940"/>
            <a:ext cx="9486901" cy="35778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Hire eCommerce developers with extensive knowledge and experience in a variety of eCommerce platforms such as Magento, Shopify, Woo Commerce, &amp; OS Commerce. We are here to help you bring your business online.</a:t>
            </a:r>
          </a:p>
          <a:p>
            <a:r>
              <a:rPr lang="en-US" dirty="0"/>
              <a:t>Magento Developers</a:t>
            </a:r>
          </a:p>
          <a:p>
            <a:r>
              <a:rPr lang="en-US" dirty="0"/>
              <a:t>WordPress Developers</a:t>
            </a:r>
          </a:p>
          <a:p>
            <a:r>
              <a:rPr lang="en-US" dirty="0"/>
              <a:t>Shopify Developers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CA" dirty="0"/>
              <a:t>https://maplebrains.com/services#hire</a:t>
            </a:r>
          </a:p>
        </p:txBody>
      </p:sp>
    </p:spTree>
    <p:extLst>
      <p:ext uri="{BB962C8B-B14F-4D97-AF65-F5344CB8AC3E}">
        <p14:creationId xmlns:p14="http://schemas.microsoft.com/office/powerpoint/2010/main" val="1068208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7C836CD-47B2-4287-AE51-D866B8697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50CAC8-10E2-4E31-9995-4EF1705136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506" y="0"/>
            <a:ext cx="5426844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F7ED0E-3EC3-4697-B8C5-CAEF6210D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442" y="1371600"/>
            <a:ext cx="3870251" cy="4114800"/>
          </a:xfrm>
        </p:spPr>
        <p:txBody>
          <a:bodyPr anchor="ctr">
            <a:normAutofit/>
          </a:bodyPr>
          <a:lstStyle/>
          <a:p>
            <a:pPr algn="ctr"/>
            <a:r>
              <a:rPr lang="en-CA" dirty="0" err="1">
                <a:solidFill>
                  <a:schemeClr val="bg1"/>
                </a:solidFill>
              </a:rPr>
              <a:t>Maplebrains</a:t>
            </a:r>
            <a:r>
              <a:rPr lang="en-CA" dirty="0">
                <a:solidFill>
                  <a:schemeClr val="bg1"/>
                </a:solidFill>
              </a:rPr>
              <a:t>:</a:t>
            </a:r>
            <a:br>
              <a:rPr lang="en-CA" dirty="0">
                <a:solidFill>
                  <a:schemeClr val="bg1"/>
                </a:solidFill>
              </a:rPr>
            </a:br>
            <a:r>
              <a:rPr lang="en-CA" dirty="0">
                <a:solidFill>
                  <a:schemeClr val="bg1"/>
                </a:solidFill>
              </a:rPr>
              <a:t>hire </a:t>
            </a:r>
            <a:r>
              <a:rPr lang="en-CA" dirty="0" err="1">
                <a:solidFill>
                  <a:schemeClr val="bg1"/>
                </a:solidFill>
              </a:rPr>
              <a:t>angularjs</a:t>
            </a:r>
            <a:r>
              <a:rPr lang="en-CA" dirty="0">
                <a:solidFill>
                  <a:schemeClr val="bg1"/>
                </a:solidFill>
              </a:rPr>
              <a:t> developers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2F008-8C4F-42D1-A82D-1AE66F708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568842"/>
            <a:ext cx="5426845" cy="577347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Hire AngularJS and Node.js developers from MapleBrains to ensure you are hiring developers with knowledge in all the latest available trends.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https://maplebrains.com/services#hire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78896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BB8F75B-C884-4D2B-AE54-13C07B581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F768F2-7403-47D8-B045-4F596E66A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177" y="568842"/>
            <a:ext cx="3880229" cy="5709684"/>
          </a:xfrm>
        </p:spPr>
        <p:txBody>
          <a:bodyPr anchor="ctr">
            <a:normAutofit/>
          </a:bodyPr>
          <a:lstStyle/>
          <a:p>
            <a:pPr algn="ctr"/>
            <a:r>
              <a:rPr lang="en-CA" sz="3600" dirty="0" err="1"/>
              <a:t>Maplebrains</a:t>
            </a:r>
            <a:r>
              <a:rPr lang="en-CA" sz="3600" dirty="0"/>
              <a:t>:</a:t>
            </a:r>
            <a:br>
              <a:rPr lang="en-CA" sz="3600" dirty="0"/>
            </a:br>
            <a:r>
              <a:rPr lang="en-CA" sz="3600" dirty="0"/>
              <a:t>hire web developers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200" y="0"/>
            <a:ext cx="67818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6F051-0825-41F7-A5C8-A3FADC589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568842"/>
            <a:ext cx="5426846" cy="5709684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Hiring web developers from MapleBrains guarantees you a selection of professionals with diversified front-end coding ability and back-end management.</a:t>
            </a:r>
          </a:p>
          <a:p>
            <a:pPr marL="0" indent="0">
              <a:buNone/>
            </a:pPr>
            <a:endParaRPr lang="en-US" dirty="0"/>
          </a:p>
          <a:p>
            <a:r>
              <a:rPr lang="en-CA" dirty="0"/>
              <a:t>Php Developer</a:t>
            </a:r>
          </a:p>
          <a:p>
            <a:r>
              <a:rPr lang="en-CA" dirty="0" err="1"/>
              <a:t>Wordpress</a:t>
            </a:r>
            <a:r>
              <a:rPr lang="en-CA" dirty="0"/>
              <a:t> Developer</a:t>
            </a:r>
          </a:p>
          <a:p>
            <a:r>
              <a:rPr lang="en-CA" dirty="0"/>
              <a:t>HTML5 Developer</a:t>
            </a:r>
          </a:p>
          <a:p>
            <a:r>
              <a:rPr lang="en-CA" dirty="0" err="1"/>
              <a:t>Asp.Net</a:t>
            </a:r>
            <a:r>
              <a:rPr lang="en-CA" dirty="0"/>
              <a:t> Developer</a:t>
            </a:r>
          </a:p>
          <a:p>
            <a:r>
              <a:rPr lang="en-CA" dirty="0"/>
              <a:t>Ruby On Rails Developer</a:t>
            </a:r>
          </a:p>
          <a:p>
            <a:r>
              <a:rPr lang="en-CA" dirty="0" err="1"/>
              <a:t>Devops</a:t>
            </a:r>
            <a:r>
              <a:rPr lang="en-CA" dirty="0"/>
              <a:t> Developer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https://maplebrains.com/services#hire</a:t>
            </a:r>
          </a:p>
        </p:txBody>
      </p:sp>
    </p:spTree>
    <p:extLst>
      <p:ext uri="{BB962C8B-B14F-4D97-AF65-F5344CB8AC3E}">
        <p14:creationId xmlns:p14="http://schemas.microsoft.com/office/powerpoint/2010/main" val="3182440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F9146B-4CCD-4CDB-AB9C-458005307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B2CFE3-62DE-4D7E-B945-0875B4543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010097"/>
            <a:ext cx="9486901" cy="1010088"/>
          </a:xfrm>
        </p:spPr>
        <p:txBody>
          <a:bodyPr anchor="b">
            <a:normAutofit/>
          </a:bodyPr>
          <a:lstStyle/>
          <a:p>
            <a:pPr algn="ctr"/>
            <a:r>
              <a:rPr lang="en-CA" dirty="0" err="1"/>
              <a:t>Maplebrains</a:t>
            </a:r>
            <a:r>
              <a:rPr lang="en-CA" dirty="0"/>
              <a:t>: contact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65638-C13B-4279-9963-CFB03ACA9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06257"/>
            <a:ext cx="9486901" cy="3540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/>
              <a:t>Office Address:</a:t>
            </a:r>
          </a:p>
          <a:p>
            <a:pPr marL="0" indent="0">
              <a:buNone/>
            </a:pPr>
            <a:r>
              <a:rPr lang="en-CA" dirty="0"/>
              <a:t>200 Champlain St, Suite 200, Dieppe, NB, E1A 1P1</a:t>
            </a:r>
          </a:p>
          <a:p>
            <a:pPr marL="0" indent="0">
              <a:buNone/>
            </a:pPr>
            <a:r>
              <a:rPr lang="en-CA" dirty="0"/>
              <a:t>Canada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dirty="0"/>
              <a:t>Website:</a:t>
            </a:r>
          </a:p>
          <a:p>
            <a:pPr marL="0" indent="0">
              <a:buNone/>
            </a:pPr>
            <a:r>
              <a:rPr lang="en-CA" dirty="0"/>
              <a:t>https://www.maplebrains.com/</a:t>
            </a:r>
          </a:p>
        </p:txBody>
      </p:sp>
    </p:spTree>
    <p:extLst>
      <p:ext uri="{BB962C8B-B14F-4D97-AF65-F5344CB8AC3E}">
        <p14:creationId xmlns:p14="http://schemas.microsoft.com/office/powerpoint/2010/main" val="2900248645"/>
      </p:ext>
    </p:extLst>
  </p:cSld>
  <p:clrMapOvr>
    <a:masterClrMapping/>
  </p:clrMapOvr>
</p:sld>
</file>

<file path=ppt/theme/theme1.xml><?xml version="1.0" encoding="utf-8"?>
<a:theme xmlns:a="http://schemas.openxmlformats.org/drawingml/2006/main" name="ClassicFrameVTI">
  <a:themeElements>
    <a:clrScheme name="AnalogousFromLightSeedRightStep">
      <a:dk1>
        <a:srgbClr val="000000"/>
      </a:dk1>
      <a:lt1>
        <a:srgbClr val="FFFFFF"/>
      </a:lt1>
      <a:dk2>
        <a:srgbClr val="233A3D"/>
      </a:dk2>
      <a:lt2>
        <a:srgbClr val="E2E5E8"/>
      </a:lt2>
      <a:accent1>
        <a:srgbClr val="BF9B76"/>
      </a:accent1>
      <a:accent2>
        <a:srgbClr val="A8A369"/>
      </a:accent2>
      <a:accent3>
        <a:srgbClr val="96A777"/>
      </a:accent3>
      <a:accent4>
        <a:srgbClr val="7DB06E"/>
      </a:accent4>
      <a:accent5>
        <a:srgbClr val="7AAE84"/>
      </a:accent5>
      <a:accent6>
        <a:srgbClr val="6DAD93"/>
      </a:accent6>
      <a:hlink>
        <a:srgbClr val="6084A9"/>
      </a:hlink>
      <a:folHlink>
        <a:srgbClr val="7F7F7F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263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Gill Sans MT</vt:lpstr>
      <vt:lpstr>Goudy Old Style</vt:lpstr>
      <vt:lpstr>ClassicFrameVTI</vt:lpstr>
      <vt:lpstr>MapleBrains</vt:lpstr>
      <vt:lpstr>Maplebrains:  Mobile Application Developers</vt:lpstr>
      <vt:lpstr>MapleBrains: Hire ecommerce developers</vt:lpstr>
      <vt:lpstr>Maplebrains: hire angularjs developers</vt:lpstr>
      <vt:lpstr>Maplebrains: hire web developers</vt:lpstr>
      <vt:lpstr>Maplebrains: 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MapleBrains</dc:title>
  <dc:creator>Sarah Steeves</dc:creator>
  <cp:lastModifiedBy>Sarah Steeves</cp:lastModifiedBy>
  <cp:revision>2</cp:revision>
  <dcterms:created xsi:type="dcterms:W3CDTF">2021-02-03T14:37:22Z</dcterms:created>
  <dcterms:modified xsi:type="dcterms:W3CDTF">2021-02-03T14:39:46Z</dcterms:modified>
</cp:coreProperties>
</file>