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81" r:id="rId3"/>
    <p:sldId id="382" r:id="rId4"/>
    <p:sldId id="383" r:id="rId5"/>
    <p:sldId id="384" r:id="rId6"/>
    <p:sldId id="385" r:id="rId7"/>
    <p:sldId id="386" r:id="rId8"/>
    <p:sldId id="387" r:id="rId9"/>
    <p:sldId id="388" r:id="rId10"/>
    <p:sldId id="389" r:id="rId11"/>
    <p:sldId id="390" r:id="rId12"/>
    <p:sldId id="391" r:id="rId13"/>
    <p:sldId id="392" r:id="rId14"/>
    <p:sldId id="393" r:id="rId15"/>
    <p:sldId id="394" r:id="rId16"/>
    <p:sldId id="395" r:id="rId17"/>
    <p:sldId id="396" r:id="rId18"/>
    <p:sldId id="397" r:id="rId19"/>
    <p:sldId id="398" r:id="rId20"/>
    <p:sldId id="399" r:id="rId21"/>
    <p:sldId id="400" r:id="rId22"/>
    <p:sldId id="401" r:id="rId23"/>
    <p:sldId id="40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783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98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90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25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216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948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8264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424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256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09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7179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81015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28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허물과 죄로 죽었던 너희를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살리셨도다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우리는 그가 만드신 바라 그리스도 예수 안에서 선한 일을 위하여 지으심을 받은 자니 이 일은 하나님이 전에 예비하사 우리로 그 가운데서 행하게 하려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생각하라 너희는 그 때에 육체로는 이방인이요 손으로 육체에 행한 할례를 받은 무리라 칭하는 자들로부터 할례를 받지 않은 무리라 칭함을 받는 자들이라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너희는 그리스도 밖에 있었고 이스라엘 나라 밖의 사람이라 약속의 언약들에 대하여는 외인이요 세상에서 소망이 없고 하나님도 없는 자이더니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이제는 전에 멀리 있던 너희가 그리스도 예수 안에서 그리스도의 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가까워졌느니라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우리의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화평이신지라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둘로 하나를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만드사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원수 된 것 곧 중간에 막힌 담을 자기 육체로 허시고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법조문으로 된 계명의 율법을 폐하셨으니 이는 이 둘로 자기 안에서 한 새 사람을 지어 화평하게 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십자가로 이 둘을 한 몸으로 하나님과 화목하게 하려 하심이라 원수 된 것을 십자가로 소멸하시고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오셔서 먼 데 있는 너희에게 평안을 전하시고 가까운 데 있는 자들에게 평안을 전하셨으니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그로 말미암아 우리 둘이 한 성령 안에서 아버지께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나아감을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얻게 하려 하심이라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이제부터 너희는 외인도 아니요 나그네도 아니요 오직 성도들과 동일한 시민이요 하나님의 권속이라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너희는 그 가운데서 행하여 이 세상 풍조를 따르고 공중의 권세 잡은 자를 따랐으니 곧 지금 불순종의 아들들 가운데서 역사하는 영이라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사도들과 선지자들의 터 위에 세우심을 입은 자라 그리스도 예수께서 친히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모퉁잇돌이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안에서 건물마다 서로 연결하여 주 안에서 성전이 되어 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너희도 성령 안에서 하나님이 거하실 처소가 되기 위하여 그리스도 예수 안에서 함께 지어져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전에는 우리도 다 그 가운데서 우리 육체의 욕심을 따라 지내며 육체와 마음의 원하는 것을 하여 다른 이들과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본질상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진노의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자녀이었더니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긍휼이 풍성하신 하나님이 우리를 사랑하신 그 큰 사랑을 인하여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허물로 죽은 우리를 그리스도와 함께 살리셨고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은혜로 구원을 받은 것이라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일으키사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그리스도 예수 안에서 함께 하늘에 앉히시니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그리스도 예수 안에서 우리에게 자비하심으로써 그 은혜의 지극히 풍성함을 오는 여러 세대에 나타내려 하심이라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그 은혜에 의하여 믿음으로 말미암아 구원을 받았으니 이것은 너희에게서 난 것이 아니요 하나님의 선물이라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행위에서 난 것이 아니니 이는 누구든지 자랑하지 못하게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에베소서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386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2024-10-02T11:27:06Z</dcterms:modified>
</cp:coreProperties>
</file>