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  <p:sldMasterId id="2147483698" r:id="rId2"/>
  </p:sldMasterIdLst>
  <p:sldIdLst>
    <p:sldId id="781" r:id="rId3"/>
    <p:sldId id="782" r:id="rId4"/>
    <p:sldId id="783" r:id="rId5"/>
    <p:sldId id="784" r:id="rId6"/>
    <p:sldId id="785" r:id="rId7"/>
    <p:sldId id="786" r:id="rId8"/>
    <p:sldId id="787" r:id="rId9"/>
    <p:sldId id="788" r:id="rId10"/>
    <p:sldId id="789" r:id="rId11"/>
    <p:sldId id="790" r:id="rId12"/>
    <p:sldId id="791" r:id="rId13"/>
    <p:sldId id="792" r:id="rId14"/>
    <p:sldId id="793" r:id="rId15"/>
    <p:sldId id="794" r:id="rId16"/>
    <p:sldId id="795" r:id="rId17"/>
    <p:sldId id="796" r:id="rId18"/>
    <p:sldId id="797" r:id="rId19"/>
    <p:sldId id="798" r:id="rId20"/>
    <p:sldId id="799" r:id="rId21"/>
    <p:sldId id="800" r:id="rId22"/>
    <p:sldId id="801" r:id="rId23"/>
    <p:sldId id="802" r:id="rId24"/>
    <p:sldId id="803" r:id="rId25"/>
    <p:sldId id="804" r:id="rId26"/>
    <p:sldId id="805" r:id="rId27"/>
    <p:sldId id="806" r:id="rId28"/>
    <p:sldId id="807" r:id="rId29"/>
    <p:sldId id="808" r:id="rId30"/>
    <p:sldId id="809" r:id="rId31"/>
    <p:sldId id="810" r:id="rId32"/>
    <p:sldId id="811" r:id="rId33"/>
    <p:sldId id="812" r:id="rId34"/>
    <p:sldId id="813" r:id="rId3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AE1E182-30C6-415E-8EA6-8F13CCB5FD80}" v="3" dt="2023-08-05T06:53:04.86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88" d="100"/>
          <a:sy n="188" d="100"/>
        </p:scale>
        <p:origin x="514" y="13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tableStyles" Target="tableStyles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7" Type="http://schemas.openxmlformats.org/officeDocument/2006/relationships/slide" Target="slides/slide5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microsoft.com/office/2015/10/relationships/revisionInfo" Target="revisionInfo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viewProps" Target="viewProps.xml"/><Relationship Id="rId40" Type="http://schemas.microsoft.com/office/2016/11/relationships/changesInfo" Target="changesInfos/changesInfo1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presProps" Target="pres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8" Type="http://schemas.openxmlformats.org/officeDocument/2006/relationships/slide" Target="slides/slide6.xml"/><Relationship Id="rId3" Type="http://schemas.openxmlformats.org/officeDocument/2006/relationships/slide" Target="slides/slide1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군만두 맛있다" userId="88f4dfb63950bb32" providerId="LiveId" clId="{5B0A4F7D-6F10-4B33-9C5C-6D1B65DBE8F0}"/>
    <pc:docChg chg="delSld modSld">
      <pc:chgData name="군만두 맛있다" userId="88f4dfb63950bb32" providerId="LiveId" clId="{5B0A4F7D-6F10-4B33-9C5C-6D1B65DBE8F0}" dt="2023-08-02T13:45:48.849" v="15" actId="47"/>
      <pc:docMkLst>
        <pc:docMk/>
      </pc:docMkLst>
      <pc:sldChg chg="modSp del mod">
        <pc:chgData name="군만두 맛있다" userId="88f4dfb63950bb32" providerId="LiveId" clId="{5B0A4F7D-6F10-4B33-9C5C-6D1B65DBE8F0}" dt="2023-08-02T13:45:48.849" v="15" actId="47"/>
        <pc:sldMkLst>
          <pc:docMk/>
          <pc:sldMk cId="4008826641" sldId="257"/>
        </pc:sldMkLst>
        <pc:spChg chg="mod">
          <ac:chgData name="군만두 맛있다" userId="88f4dfb63950bb32" providerId="LiveId" clId="{5B0A4F7D-6F10-4B33-9C5C-6D1B65DBE8F0}" dt="2023-08-02T13:39:46.207" v="14" actId="20577"/>
          <ac:spMkLst>
            <pc:docMk/>
            <pc:sldMk cId="4008826641" sldId="257"/>
            <ac:spMk id="3" creationId="{00000000-0000-0000-0000-000000000000}"/>
          </ac:spMkLst>
        </pc:spChg>
        <pc:spChg chg="mod">
          <ac:chgData name="군만두 맛있다" userId="88f4dfb63950bb32" providerId="LiveId" clId="{5B0A4F7D-6F10-4B33-9C5C-6D1B65DBE8F0}" dt="2023-08-02T13:39:43.672" v="7" actId="20577"/>
          <ac:spMkLst>
            <pc:docMk/>
            <pc:sldMk cId="4008826641" sldId="257"/>
            <ac:spMk id="4" creationId="{00000000-0000-0000-0000-000000000000}"/>
          </ac:spMkLst>
        </pc:spChg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5B0A4F7D-6F10-4B33-9C5C-6D1B65DBE8F0}" dt="2023-08-02T13:39:39.823" v="0" actId="47"/>
        <pc:sldMkLst>
          <pc:docMk/>
          <pc:sldMk cId="2495149877" sldId="287"/>
        </pc:sldMkLst>
      </pc:sldChg>
      <pc:sldMasterChg chg="delSldLayout">
        <pc:chgData name="군만두 맛있다" userId="88f4dfb63950bb32" providerId="LiveId" clId="{5B0A4F7D-6F10-4B33-9C5C-6D1B65DBE8F0}" dt="2023-08-02T13:45:48.849" v="15" actId="47"/>
        <pc:sldMasterMkLst>
          <pc:docMk/>
          <pc:sldMasterMk cId="3266232268" sldId="2147483686"/>
        </pc:sldMasterMkLst>
        <pc:sldLayoutChg chg="del">
          <pc:chgData name="군만두 맛있다" userId="88f4dfb63950bb32" providerId="LiveId" clId="{5B0A4F7D-6F10-4B33-9C5C-6D1B65DBE8F0}" dt="2023-08-02T13:45:48.849" v="15" actId="47"/>
          <pc:sldLayoutMkLst>
            <pc:docMk/>
            <pc:sldMasterMk cId="3266232268" sldId="2147483686"/>
            <pc:sldLayoutMk cId="4252703265" sldId="2147483698"/>
          </pc:sldLayoutMkLst>
        </pc:sldLayoutChg>
      </pc:sldMasterChg>
    </pc:docChg>
  </pc:docChgLst>
  <pc:docChgLst>
    <pc:chgData name="군만두 맛있다" userId="88f4dfb63950bb32" providerId="LiveId" clId="{E267B766-08C1-4AF8-A965-B5EFFEA649A2}"/>
    <pc:docChg chg="delSld modSld">
      <pc:chgData name="군만두 맛있다" userId="88f4dfb63950bb32" providerId="LiveId" clId="{E267B766-08C1-4AF8-A965-B5EFFEA649A2}" dt="2023-08-02T10:16:49.330" v="2" actId="3064"/>
      <pc:docMkLst>
        <pc:docMk/>
      </pc:docMkLst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8826641" sldId="25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287263310" sldId="25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30789273" sldId="25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227812619" sldId="26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2849981" sldId="26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2501556" sldId="26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9207250" sldId="26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8693851" sldId="26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80617206" sldId="26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02785486" sldId="26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308229635" sldId="26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934902859" sldId="26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02994214" sldId="26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05933277" sldId="27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90422569" sldId="27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79589547" sldId="27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1641362" sldId="27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00290279" sldId="27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80157084" sldId="27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07677041" sldId="27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35609755" sldId="27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69797690" sldId="27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77702007" sldId="27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750038523" sldId="28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74065803" sldId="28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95371595" sldId="28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33418443" sldId="28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48929772" sldId="28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6637382" sldId="28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228983035" sldId="28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95149877" sldId="28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894535134" sldId="28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58014666" sldId="28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28406044" sldId="29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36804555" sldId="29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78126960" sldId="29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56465175" sldId="29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21660935" sldId="29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7596114" sldId="29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09238439" sldId="29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85473364" sldId="29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86251032" sldId="29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48759449" sldId="29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71088690" sldId="30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00860319" sldId="30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624571087" sldId="30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0625964" sldId="30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15838207" sldId="30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04621633" sldId="30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93508156" sldId="30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23518443" sldId="30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1446693" sldId="30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36155202" sldId="30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45333545" sldId="31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24688960" sldId="31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33709759" sldId="31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06461201" sldId="31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350035" sldId="31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92524501" sldId="31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139758093" sldId="31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99540645" sldId="31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84469187" sldId="31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13578759" sldId="31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8775091" sldId="32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51736416" sldId="32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519762966" sldId="32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6625054" sldId="32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862937458" sldId="32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260133167" sldId="32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50054993" sldId="32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47913502" sldId="32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01950574" sldId="32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411723884" sldId="32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904250337" sldId="33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0867862" sldId="33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690905203" sldId="33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035492840" sldId="33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140789380" sldId="33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993727675" sldId="33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121604052" sldId="33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7587001" sldId="33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38749377" sldId="33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29133063" sldId="33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822444093" sldId="34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760549792" sldId="34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466340413" sldId="34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805301505" sldId="34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82284412" sldId="34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79470314" sldId="34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354225195" sldId="34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962592708" sldId="347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115940101" sldId="348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64744915" sldId="349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02379483" sldId="350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63400991" sldId="351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713704124" sldId="352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775638691" sldId="353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3055950639" sldId="354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1519019959" sldId="355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2579415301" sldId="356"/>
        </pc:sldMkLst>
      </pc:sldChg>
      <pc:sldChg chg="del">
        <pc:chgData name="군만두 맛있다" userId="88f4dfb63950bb32" providerId="LiveId" clId="{E267B766-08C1-4AF8-A965-B5EFFEA649A2}" dt="2023-07-31T20:51:26.418" v="0" actId="47"/>
        <pc:sldMkLst>
          <pc:docMk/>
          <pc:sldMk cId="407339904" sldId="357"/>
        </pc:sldMkLst>
      </pc:sldChg>
      <pc:sldChg chg="modSp mod">
        <pc:chgData name="군만두 맛있다" userId="88f4dfb63950bb32" providerId="LiveId" clId="{E267B766-08C1-4AF8-A965-B5EFFEA649A2}" dt="2023-08-02T10:16:49.330" v="2" actId="3064"/>
        <pc:sldMkLst>
          <pc:docMk/>
          <pc:sldMk cId="4114739541" sldId="358"/>
        </pc:sldMkLst>
        <pc:spChg chg="mod">
          <ac:chgData name="군만두 맛있다" userId="88f4dfb63950bb32" providerId="LiveId" clId="{E267B766-08C1-4AF8-A965-B5EFFEA649A2}" dt="2023-08-02T10:16:49.330" v="2" actId="3064"/>
          <ac:spMkLst>
            <pc:docMk/>
            <pc:sldMk cId="4114739541" sldId="358"/>
            <ac:spMk id="3" creationId="{00000000-0000-0000-0000-000000000000}"/>
          </ac:spMkLst>
        </pc:spChg>
      </pc:sldChg>
    </pc:docChg>
  </pc:docChgLst>
  <pc:docChgLst>
    <pc:chgData name="군만두 맛있다" userId="88f4dfb63950bb32" providerId="LiveId" clId="{1AE1E182-30C6-415E-8EA6-8F13CCB5FD80}"/>
    <pc:docChg chg="addSld delSld modSld">
      <pc:chgData name="군만두 맛있다" userId="88f4dfb63950bb32" providerId="LiveId" clId="{1AE1E182-30C6-415E-8EA6-8F13CCB5FD80}" dt="2023-08-05T06:53:04.855" v="2"/>
      <pc:docMkLst>
        <pc:docMk/>
      </pc:docMkLst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3776548509" sldId="781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3852579938" sldId="782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3338699534" sldId="783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1278136396" sldId="784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1075656421" sldId="785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1377968165" sldId="786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3273430853" sldId="787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2346905591" sldId="788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3031343356" sldId="789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2659442134" sldId="790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495988430" sldId="791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1964965024" sldId="792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4121453782" sldId="793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4037827107" sldId="794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2752122176" sldId="795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1426917396" sldId="796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3456011870" sldId="797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2696309368" sldId="798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1053942965" sldId="799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2028127731" sldId="800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656161739" sldId="801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2118172083" sldId="802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2811421047" sldId="803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49432578" sldId="804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115734834" sldId="805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265088648" sldId="806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1095137661" sldId="807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1559729439" sldId="808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4198463915" sldId="809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4257504307" sldId="810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3059939721" sldId="811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687534427" sldId="812"/>
        </pc:sldMkLst>
      </pc:sldChg>
      <pc:sldChg chg="add del setBg">
        <pc:chgData name="군만두 맛있다" userId="88f4dfb63950bb32" providerId="LiveId" clId="{1AE1E182-30C6-415E-8EA6-8F13CCB5FD80}" dt="2023-08-05T06:53:04.855" v="2"/>
        <pc:sldMkLst>
          <pc:docMk/>
          <pc:sldMk cId="2797060088" sldId="813"/>
        </pc:sldMkLst>
      </pc:sldChg>
    </pc:docChg>
  </pc:docChgLst>
  <pc:docChgLst>
    <pc:chgData name="군만두 맛있다" userId="88f4dfb63950bb32" providerId="LiveId" clId="{144249B6-A001-4CCC-AF29-43D5EFA9B3B4}"/>
    <pc:docChg chg="addSld delSld modSld">
      <pc:chgData name="군만두 맛있다" userId="88f4dfb63950bb32" providerId="LiveId" clId="{144249B6-A001-4CCC-AF29-43D5EFA9B3B4}" dt="2023-08-02T13:38:18.077" v="8" actId="47"/>
      <pc:docMkLst>
        <pc:docMk/>
      </pc:docMkLst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08826641" sldId="25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287263310" sldId="25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30789273" sldId="25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227812619" sldId="26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2849981" sldId="26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2501556" sldId="26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899207250" sldId="26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968693851" sldId="26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180617206" sldId="26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02785486" sldId="26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308229635" sldId="26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934902859" sldId="26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02994214" sldId="26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05933277" sldId="27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090422569" sldId="27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279589547" sldId="27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621641362" sldId="27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500290279" sldId="27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380157084" sldId="27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007677041" sldId="27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335609755" sldId="277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569797690" sldId="278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877702007" sldId="279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750038523" sldId="280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574065803" sldId="281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3695371595" sldId="282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833418443" sldId="283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1448929772" sldId="284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536637382" sldId="285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4228983035" sldId="286"/>
        </pc:sldMkLst>
      </pc:sldChg>
      <pc:sldChg chg="add del setBg">
        <pc:chgData name="군만두 맛있다" userId="88f4dfb63950bb32" providerId="LiveId" clId="{144249B6-A001-4CCC-AF29-43D5EFA9B3B4}" dt="2023-08-02T13:38:15.150" v="7"/>
        <pc:sldMkLst>
          <pc:docMk/>
          <pc:sldMk cId="2495149877" sldId="287"/>
        </pc:sldMkLst>
      </pc:sldChg>
      <pc:sldChg chg="del">
        <pc:chgData name="군만두 맛있다" userId="88f4dfb63950bb32" providerId="LiveId" clId="{144249B6-A001-4CCC-AF29-43D5EFA9B3B4}" dt="2023-08-02T13:38:18.077" v="8" actId="47"/>
        <pc:sldMkLst>
          <pc:docMk/>
          <pc:sldMk cId="4114739541" sldId="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05808" sldId="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867044" sldId="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8069332" sldId="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166852" sldId="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1439239" sldId="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8923583" sldId="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46341" sldId="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035594" sldId="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9168770" sldId="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2764310" sldId="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0250737" sldId="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3728281" sldId="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862766" sldId="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4905637" sldId="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7125167" sldId="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1293884" sldId="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4873418" sldId="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9742774" sldId="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6817613" sldId="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141505" sldId="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082353" sldId="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737357" sldId="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7642496" sldId="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8958823" sldId="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44633" sldId="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9173560" sldId="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9646484" sldId="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090062" sldId="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3751387" sldId="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421174" sldId="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2752678" sldId="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0018198" sldId="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9483635" sldId="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3651676" sldId="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572080" sldId="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782185" sldId="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2028728" sldId="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0210349" sldId="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273519" sldId="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7257389" sldId="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725307" sldId="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0064742" sldId="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1500300" sldId="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1368566" sldId="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8736199" sldId="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87693" sldId="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770527" sldId="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9128790" sldId="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5401024" sldId="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79321" sldId="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202403" sldId="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9141003" sldId="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512853" sldId="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4219515" sldId="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4389901" sldId="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7985718" sldId="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8499343" sldId="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4683490" sldId="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765163" sldId="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6195560" sldId="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611865" sldId="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0971232" sldId="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2350139" sldId="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7064515" sldId="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920536" sldId="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9404199" sldId="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81144" sldId="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6465117" sldId="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2663481" sldId="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2515791" sldId="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2303583" sldId="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36560" sldId="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2211781" sldId="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3891303" sldId="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827915" sldId="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8991666" sldId="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392430" sldId="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1642541" sldId="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754736" sldId="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771675" sldId="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418361" sldId="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9472944" sldId="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00175" sldId="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9633193" sldId="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1835160" sldId="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849980" sldId="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6547488" sldId="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7175536" sldId="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3382117" sldId="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0363779" sldId="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930402" sldId="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039428" sldId="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274500" sldId="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85112" sldId="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2479885" sldId="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1340825" sldId="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7257284" sldId="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7137991" sldId="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334240" sldId="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284721" sldId="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0452489" sldId="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2997013" sldId="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0981621" sldId="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9060413" sldId="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0951039" sldId="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251226" sldId="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4918340" sldId="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360848" sldId="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222075" sldId="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8770747" sldId="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90561" sldId="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238038" sldId="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674544" sldId="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011079" sldId="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276157" sldId="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8440545" sldId="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9839475" sldId="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3868189" sldId="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857468" sldId="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787936" sldId="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6077960" sldId="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1914842" sldId="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415578" sldId="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13890446" sldId="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7315889" sldId="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83795" sldId="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2628930" sldId="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3152117" sldId="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74979" sldId="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7023535" sldId="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935589" sldId="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816436" sldId="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551433" sldId="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28940" sldId="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508263" sldId="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350291" sldId="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5007377" sldId="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772893" sldId="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2162219" sldId="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596146" sldId="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327049" sldId="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6900352" sldId="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6052109" sldId="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88245" sldId="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5725868" sldId="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92283765" sldId="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537221" sldId="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063181" sldId="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1402810" sldId="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3659" sldId="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541831" sldId="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9573696" sldId="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6028477" sldId="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55484" sldId="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82933653" sldId="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6193769" sldId="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690821" sldId="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7512063" sldId="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1244943" sldId="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762213" sldId="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2189904" sldId="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8993446" sldId="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7539175" sldId="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5940727" sldId="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5478892" sldId="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570338" sldId="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8009437" sldId="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238232" sldId="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65926" sldId="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334262" sldId="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4116561" sldId="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242298" sldId="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0366474" sldId="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9096486" sldId="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8540382" sldId="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136961" sldId="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2035226" sldId="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40982" sldId="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1492178" sldId="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916797" sldId="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516517" sldId="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747860" sldId="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277962" sldId="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0243811" sldId="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334333" sldId="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6678152" sldId="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2935342" sldId="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8925989" sldId="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7187521" sldId="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964133" sldId="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7670188" sldId="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3791480" sldId="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4154081" sldId="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3964052" sldId="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542421" sldId="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4287634" sldId="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3429298" sldId="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061033" sldId="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48255" sldId="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1445876" sldId="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0071380" sldId="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228000" sldId="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0536776" sldId="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8815460" sldId="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0311949" sldId="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05803" sldId="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161529" sldId="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5721808" sldId="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94425" sldId="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162961" sldId="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901366" sldId="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218294" sldId="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7160302" sldId="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0619135" sldId="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1212143" sldId="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4498399" sldId="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776283" sldId="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610133" sldId="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833253" sldId="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8068081" sldId="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862872" sldId="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1945597" sldId="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5920114" sldId="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7181392" sldId="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658965" sldId="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4614496" sldId="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069864" sldId="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9955" sldId="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2781319" sldId="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5904518" sldId="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6629700" sldId="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4147912" sldId="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4667445" sldId="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510038" sldId="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012639" sldId="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256456" sldId="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38866852" sldId="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6694165" sldId="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5054702" sldId="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8326976" sldId="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438746" sldId="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1388440" sldId="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310933" sldId="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3726693" sldId="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181690" sldId="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631118" sldId="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211678" sldId="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4947839" sldId="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042493" sldId="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2535290" sldId="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6367837" sldId="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3419824" sldId="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389000" sldId="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3862528" sldId="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237065" sldId="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3743723" sldId="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1280407" sldId="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949867" sldId="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0320263" sldId="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071232" sldId="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9337668" sldId="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2209119" sldId="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1779925" sldId="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052097" sldId="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2566605" sldId="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7356839" sldId="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692385" sldId="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7796028" sldId="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83973" sldId="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178035" sldId="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7289973" sldId="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6536405" sldId="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119161" sldId="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9691714" sldId="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101614" sldId="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0186782" sldId="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9196106" sldId="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287206" sldId="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057146" sldId="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8428022" sldId="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3004831" sldId="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8873858" sldId="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689652" sldId="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8426228" sldId="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5126830" sldId="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046695" sldId="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7359450" sldId="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3670284" sldId="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7346347" sldId="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727760" sldId="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0727929" sldId="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384265" sldId="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1524508" sldId="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242127" sldId="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690360" sldId="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391924" sldId="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3296195" sldId="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737419" sldId="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974377" sldId="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9800006" sldId="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389151" sldId="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500295" sldId="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3072851" sldId="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580865" sldId="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685870" sldId="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459292" sldId="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370104" sldId="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1036543" sldId="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076856" sldId="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9031714" sldId="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8342390" sldId="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9982423" sldId="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4568542" sldId="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9606044" sldId="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2682054" sldId="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316796" sldId="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9128830" sldId="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453945" sldId="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0847273" sldId="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2160444" sldId="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289023" sldId="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52321" sldId="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8979656" sldId="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424066" sldId="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312686" sldId="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6557895" sldId="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7943069" sldId="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7048188" sldId="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525778" sldId="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849467" sldId="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6157433" sldId="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4756743" sldId="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6641954" sldId="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9869722" sldId="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8724061" sldId="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1063818" sldId="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1916519" sldId="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6071" sldId="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9186430" sldId="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4518847" sldId="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07142251" sldId="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9303136" sldId="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874279" sldId="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7732676" sldId="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835234" sldId="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5752795" sldId="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664529" sldId="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6078555" sldId="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1617064" sldId="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2735161" sldId="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369236" sldId="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7857723" sldId="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0422811" sldId="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042366" sldId="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7738931" sldId="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7904329" sldId="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692785" sldId="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56293" sldId="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5059774" sldId="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0146433" sldId="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0257805" sldId="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1170917" sldId="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6986296" sldId="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1727378" sldId="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7408411" sldId="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9169298" sldId="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962290" sldId="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3648072" sldId="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3600538" sldId="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245854" sldId="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28148555" sldId="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0784146" sldId="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0145633" sldId="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0692624" sldId="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899204" sldId="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9832494" sldId="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261589" sldId="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344635" sldId="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665706" sldId="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2365157" sldId="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9229931" sldId="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9925102" sldId="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3532933" sldId="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3187520" sldId="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0789103" sldId="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278779" sldId="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5587421" sldId="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861117" sldId="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178111" sldId="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8125947" sldId="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6139769" sldId="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3854588" sldId="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942799" sldId="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5987684" sldId="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55960" sldId="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4743012" sldId="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2827399" sldId="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2965771" sldId="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4031826" sldId="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031484" sldId="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2170117" sldId="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8895657" sldId="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897017" sldId="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96799" sldId="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1308771" sldId="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017395" sldId="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0722367" sldId="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5722465" sldId="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1228592" sldId="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2917167" sldId="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1441467" sldId="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9055085" sldId="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03379949" sldId="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0978833" sldId="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9966590" sldId="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818860" sldId="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058578" sldId="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2561367" sldId="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503175" sldId="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0694881" sldId="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4107923" sldId="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2654319" sldId="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6548509" sldId="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579938" sldId="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8699534" sldId="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8136396" sldId="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5656421" sldId="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7968165" sldId="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430853" sldId="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905591" sldId="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343356" sldId="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9442134" sldId="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5988430" sldId="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4965024" sldId="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21453782" sldId="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27107" sldId="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122176" sldId="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6917396" sldId="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6011870" sldId="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309368" sldId="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942965" sldId="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127731" sldId="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161739" sldId="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172083" sldId="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421047" sldId="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32578" sldId="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34834" sldId="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088648" sldId="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5137661" sldId="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9729439" sldId="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463915" sldId="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7504307" sldId="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9939721" sldId="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7534427" sldId="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060088" sldId="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4911739" sldId="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1256407" sldId="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2264815" sldId="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2386135" sldId="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4215755" sldId="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899245" sldId="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7168308" sldId="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7079250" sldId="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146417" sldId="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325527" sldId="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411204" sldId="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585221" sldId="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2334573" sldId="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1799110" sldId="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3342204" sldId="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786504" sldId="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23611374" sldId="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0902157" sldId="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5495518" sldId="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4687805" sldId="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436484" sldId="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0610726" sldId="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1008788" sldId="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4582645" sldId="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7859048" sldId="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957101" sldId="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64382" sldId="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49559" sldId="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1447219" sldId="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8163407" sldId="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305134" sldId="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4467851" sldId="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375901" sldId="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5597257" sldId="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1906683" sldId="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98250" sldId="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526955" sldId="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4158624" sldId="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57093464" sldId="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0728135" sldId="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2484051" sldId="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632248" sldId="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5665810" sldId="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83398" sldId="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854188" sldId="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2603959" sldId="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784238" sldId="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0785861" sldId="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5578965" sldId="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08460486" sldId="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7422390" sldId="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2797305" sldId="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914252" sldId="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8654280" sldId="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514691" sldId="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2153347" sldId="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3488926" sldId="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2263861" sldId="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8511414" sldId="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5155503" sldId="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752105" sldId="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4071589" sldId="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9155644" sldId="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1473189" sldId="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336152" sldId="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2411098" sldId="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2999270" sldId="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4812262" sldId="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3819970" sldId="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656747" sldId="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5104386" sldId="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8743250" sldId="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2194039" sldId="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9294972" sldId="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341570" sldId="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265739" sldId="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610167" sldId="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3586229" sldId="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4361643" sldId="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5963902" sldId="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2097706" sldId="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720119" sldId="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00916" sldId="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8574729" sldId="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7191572" sldId="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404342" sldId="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59012040" sldId="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4181462" sldId="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8848609" sldId="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0891679" sldId="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0603253" sldId="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906535" sldId="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5734222" sldId="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017531" sldId="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97417" sldId="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5041707" sldId="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330020" sldId="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152689" sldId="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9894684" sldId="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0337019" sldId="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3447655" sldId="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0425988" sldId="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6694" sldId="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627050" sldId="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53386" sldId="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5354399" sldId="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49693" sldId="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3624485" sldId="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07647019" sldId="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1918870" sldId="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463535" sldId="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5181711" sldId="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269169" sldId="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94629" sldId="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6385747" sldId="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5839358" sldId="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5585428" sldId="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0894438" sldId="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7540215" sldId="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734887" sldId="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000158" sldId="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3923107" sldId="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95862329" sldId="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9746523" sldId="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72226" sldId="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4573379" sldId="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159867" sldId="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1674937" sldId="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4212928" sldId="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9600847" sldId="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496515" sldId="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9337733" sldId="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2327017" sldId="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336037" sldId="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1886291" sldId="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6253848" sldId="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541202" sldId="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6339480" sldId="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4028686" sldId="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69928590" sldId="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56706097" sldId="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6596939" sldId="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7197681" sldId="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6619923" sldId="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7837200" sldId="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2987419" sldId="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6368316" sldId="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7087252" sldId="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4838260" sldId="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6466757" sldId="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36269" sldId="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0826869" sldId="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65576" sldId="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6426690" sldId="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19255426" sldId="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9504280" sldId="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7246264" sldId="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1413235" sldId="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75114867" sldId="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34083477" sldId="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9399686" sldId="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503556" sldId="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648227" sldId="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7561311" sldId="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858422" sldId="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7409001" sldId="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3762412" sldId="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23296537" sldId="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4317595" sldId="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6646873" sldId="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111824" sldId="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8503063" sldId="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1433956" sldId="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577478" sldId="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8568498" sldId="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343525" sldId="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1103326" sldId="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5962891" sldId="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1270562" sldId="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5247410" sldId="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5725438" sldId="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7483468" sldId="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271335" sldId="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609090" sldId="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939468" sldId="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604319" sldId="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9151944" sldId="1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1707252" sldId="1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4989176" sldId="1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203174" sldId="1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8576253" sldId="1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696550" sldId="1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8604292" sldId="1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0715252" sldId="1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2688434" sldId="1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1909716" sldId="1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7097103" sldId="1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8640486" sldId="1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5892864" sldId="1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250279" sldId="1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1767" sldId="1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9196100" sldId="1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4890864" sldId="1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74251459" sldId="1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9529190" sldId="1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8161934" sldId="1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8003974" sldId="1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4739274" sldId="1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97756720" sldId="1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1688746" sldId="1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777895" sldId="1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0453285" sldId="1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8538280" sldId="1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1813991" sldId="1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8245803" sldId="1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064249" sldId="1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26434195" sldId="1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4954212" sldId="1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3245894" sldId="1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5446728" sldId="1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34231583" sldId="1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9199" sldId="1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179536" sldId="1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3074416" sldId="1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46424019" sldId="1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2922845" sldId="1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096160" sldId="1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0674138" sldId="1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6630222" sldId="1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555016" sldId="1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036153" sldId="1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26114" sldId="1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7531359" sldId="1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0619635" sldId="1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72536" sldId="1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427872" sldId="1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852031" sldId="1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289071" sldId="1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62768" sldId="1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842105" sldId="1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0289777" sldId="1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1999452" sldId="1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8843605" sldId="1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7534035" sldId="1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397405" sldId="1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8107914" sldId="1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6179297" sldId="1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086801" sldId="1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921408" sldId="1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6603752" sldId="1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52013815" sldId="1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276044" sldId="1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8230626" sldId="1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1960778" sldId="1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529372" sldId="1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9523182" sldId="1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3456906" sldId="1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197636" sldId="1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9951533" sldId="1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0359153" sldId="1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0426666" sldId="1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0801532" sldId="1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216561" sldId="1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6516567" sldId="1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5374748" sldId="1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6022499" sldId="1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7502323" sldId="1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9911554" sldId="1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88636727" sldId="1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487097" sldId="1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8294947" sldId="1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6410696" sldId="1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871039" sldId="1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5826184" sldId="1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829649" sldId="1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6554742" sldId="1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68903295" sldId="1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0639901" sldId="1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9292488" sldId="1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4992619" sldId="10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2089992" sldId="10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9540856" sldId="10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189775" sldId="10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1892583" sldId="10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698849" sldId="10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825909" sldId="10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509732" sldId="11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1388451" sldId="11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7751056" sldId="11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2846847" sldId="11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236775" sldId="11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5449330" sldId="11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5364423" sldId="11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197720" sldId="11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5370584" sldId="11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10861" sldId="11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389739" sldId="11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1022855" sldId="11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9431366" sldId="11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86952392" sldId="11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954558" sldId="11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40591740" sldId="11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08510979" sldId="11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4533274" sldId="11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6879408" sldId="11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854218" sldId="11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2452109" sldId="11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3909678" sldId="11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9308771" sldId="11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6107579" sldId="11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10707" sldId="11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3180239" sldId="11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64659649" sldId="11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6103618" sldId="11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7846887" sldId="11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7532158" sldId="11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832110" sldId="11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2741762" sldId="11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0041661" sldId="11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7448435" sldId="11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738530" sldId="11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3832359" sldId="11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364059" sldId="11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21464926" sldId="11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301896" sldId="11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8120358" sldId="11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7492858" sldId="11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470248" sldId="11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2000663" sldId="11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7025352" sldId="11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395913" sldId="11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0991071" sldId="11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6482331" sldId="11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4450916" sldId="11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713190" sldId="11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7233280" sldId="11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18694251" sldId="11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680837" sldId="11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38128590" sldId="11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2227063" sldId="11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22591" sldId="11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67178" sldId="11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953834" sldId="11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8909729" sldId="11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6503873" sldId="11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325133" sldId="11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10406" sldId="11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95270828" sldId="11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1011486" sldId="11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3976847" sldId="11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6451241" sldId="11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2042580" sldId="11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828086" sldId="11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90023152" sldId="11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529528" sldId="11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8291613" sldId="11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089154" sldId="11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68123" sldId="11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8224361" sldId="11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0225273" sldId="11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6325807" sldId="11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2639841" sldId="11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4765294" sldId="11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6618198" sldId="11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584471" sldId="11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688110" sldId="11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0303783" sldId="11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349050" sldId="11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7330113" sldId="11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8433170" sldId="11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5816917" sldId="11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186164" sldId="11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8702478" sldId="11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96233329" sldId="11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026573" sldId="11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8654635" sldId="11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9469911" sldId="11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6736263" sldId="11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7305506" sldId="11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2603800" sldId="11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5674976" sldId="11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5505264" sldId="11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4121004" sldId="11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2375097" sldId="11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528661" sldId="11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76355921" sldId="11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90963" sldId="12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2346940" sldId="12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1979234" sldId="12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5480984" sldId="12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38369" sldId="12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4621119" sldId="12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8212595" sldId="12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710904" sldId="12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283264" sldId="12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2985267" sldId="12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0721150" sldId="12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475504" sldId="12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3008326" sldId="12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8502189" sldId="12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3119139" sldId="12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0449509" sldId="12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9588008" sldId="12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5905150" sldId="12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4380565" sldId="12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210981" sldId="12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4869779" sldId="12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65617605" sldId="12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6640503" sldId="12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33833" sldId="12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9835646" sldId="12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4253838" sldId="12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3475606" sldId="12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0520677" sldId="12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8338810" sldId="12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012061" sldId="12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4551293" sldId="12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001419" sldId="12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271858" sldId="12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7677366" sldId="12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1302799" sldId="12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2489224" sldId="12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4163188" sldId="12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1120436" sldId="12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5809830" sldId="12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9534957" sldId="12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7578072" sldId="12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932815" sldId="12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52709" sldId="12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7121282" sldId="12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066937" sldId="12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51782950" sldId="12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1819722" sldId="12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6162025" sldId="12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614569" sldId="12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7617171" sldId="12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5196871" sldId="12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3573847" sldId="12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784799" sldId="12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4355515" sldId="12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57674" sldId="12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8424757" sldId="12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7010270" sldId="12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0767884" sldId="12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5532831" sldId="12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3503859" sldId="12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493619" sldId="12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03922029" sldId="12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49485364" sldId="12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6757374" sldId="12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472478" sldId="12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8438632" sldId="12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814488" sldId="12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0758794" sldId="12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667349" sldId="12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628010" sldId="12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4135984" sldId="12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5268955" sldId="12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6578131" sldId="12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3209844" sldId="12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9483434" sldId="12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099521" sldId="12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0087526" sldId="12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1362617" sldId="12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4276246" sldId="12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789274" sldId="12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644900" sldId="12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4677639" sldId="12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3205476" sldId="12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6044375" sldId="12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7137202" sldId="12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69868613" sldId="12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120809" sldId="12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26297474" sldId="12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2446669" sldId="12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4570261" sldId="12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1434703" sldId="12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830347" sldId="12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89906241" sldId="12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1016117" sldId="12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07153" sldId="12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7694622" sldId="12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9575499" sldId="12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3914075" sldId="12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1958786" sldId="12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9182349" sldId="12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7016337" sldId="13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7076847" sldId="13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744759" sldId="13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4895415" sldId="13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64620291" sldId="13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2726429" sldId="13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46828656" sldId="13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625120" sldId="13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9196048" sldId="13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1454139" sldId="13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8009449" sldId="13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6281326" sldId="13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5991868" sldId="13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86681" sldId="13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8310954" sldId="13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322644" sldId="13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36818166" sldId="13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46301460" sldId="13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13163470" sldId="13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18151876" sldId="13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65032959" sldId="13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3998766" sldId="13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5693942" sldId="13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0463991" sldId="13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2329850" sldId="13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396621" sldId="13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1088453" sldId="13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0189130" sldId="13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9206527" sldId="13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9649879" sldId="13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3406613" sldId="13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49235946" sldId="13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317353" sldId="13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7207032" sldId="13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2023251" sldId="13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7908031" sldId="13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23232709" sldId="13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8554348" sldId="13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33249" sldId="13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1628639" sldId="13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9044591" sldId="13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4543963" sldId="13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7654005" sldId="13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480032" sldId="13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4022473" sldId="13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4901941" sldId="13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00232683" sldId="13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6011626" sldId="13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3916154" sldId="13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3119311" sldId="13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52151758" sldId="13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489198" sldId="13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7437710" sldId="13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4643592" sldId="13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67759" sldId="13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0141522" sldId="13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7483399" sldId="13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989515" sldId="13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81155447" sldId="13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08349405" sldId="13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407714" sldId="13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3861857" sldId="13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999155" sldId="13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021312" sldId="13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789362" sldId="13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0214778" sldId="13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2408337" sldId="13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7764364" sldId="13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731194" sldId="13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603326" sldId="13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9408649" sldId="13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3329180" sldId="13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4113021" sldId="13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0243772" sldId="13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053308" sldId="13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46601690" sldId="13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6675761" sldId="13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2732533" sldId="13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7921642" sldId="13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172169" sldId="13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30397898" sldId="13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4601812" sldId="13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91606804" sldId="13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6737311" sldId="13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70600746" sldId="13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0941432" sldId="13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9555336" sldId="13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47582621" sldId="13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195414" sldId="13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3259418" sldId="13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469132" sldId="13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91913174" sldId="13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3064518" sldId="13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0839883" sldId="13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9284524" sldId="13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4930529" sldId="13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3401208" sldId="13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310731" sldId="13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81501" sldId="13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2507460" sldId="13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0994147" sldId="14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3676915" sldId="14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96894" sldId="14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97640046" sldId="14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5859798" sldId="14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4238010" sldId="14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5991339" sldId="14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8575952" sldId="14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6861614" sldId="14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5590001" sldId="14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698381" sldId="14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4814875" sldId="14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7879859" sldId="14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2977981" sldId="14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703685" sldId="14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0479106" sldId="14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2508308" sldId="14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9936090" sldId="14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4861994" sldId="14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1421827" sldId="14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551155" sldId="14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4899672" sldId="14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9361614" sldId="14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910638" sldId="14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63406178" sldId="14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0442058" sldId="14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614900" sldId="14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25697145" sldId="14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2360304" sldId="14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725859" sldId="14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1163050" sldId="14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7965178" sldId="14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0929057" sldId="14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4641534" sldId="14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6462123" sldId="14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7984711" sldId="14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07397950" sldId="14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3308355" sldId="14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7282913" sldId="14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105405" sldId="14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785566" sldId="14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8683663" sldId="14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0217735" sldId="14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8666873" sldId="14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7405703" sldId="14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9224331" sldId="14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4352847" sldId="14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6098066" sldId="14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85998123" sldId="14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5597214" sldId="14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9751595" sldId="14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4108756" sldId="14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942276" sldId="14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24720" sldId="14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1289410" sldId="14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6417444" sldId="14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689550" sldId="14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5411162" sldId="14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0513362" sldId="14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4199589" sldId="14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2470674" sldId="14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506058" sldId="14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7226139" sldId="14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132391" sldId="14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1673110" sldId="14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8903713" sldId="14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216051" sldId="14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6421606" sldId="14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3970121" sldId="14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93961903" sldId="14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6017544" sldId="14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9082245" sldId="14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160890" sldId="14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8102490" sldId="14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447463" sldId="14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5678497" sldId="14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2619075" sldId="14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898339" sldId="14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9201469" sldId="14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4785421" sldId="14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8490951" sldId="14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728356" sldId="14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0100683" sldId="14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475982" sldId="14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87772098" sldId="14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915817" sldId="14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6071320" sldId="14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3665942" sldId="14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0769434" sldId="14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0087878" sldId="14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8297604" sldId="14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9638395" sldId="14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4360976" sldId="14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37882405" sldId="14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6114602" sldId="14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5723703" sldId="14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6795524" sldId="14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9637919" sldId="14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4316883" sldId="14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9408416" sldId="14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1627008" sldId="15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82946" sldId="15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5105044" sldId="15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9783288" sldId="15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0001176" sldId="15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0076709" sldId="15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0056897" sldId="15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6684327" sldId="15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9415434" sldId="15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3191996" sldId="15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65509650" sldId="15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6982623" sldId="15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1994163" sldId="15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5687665" sldId="15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1572254" sldId="15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1779846" sldId="15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89207884" sldId="15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261829" sldId="15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7228720" sldId="15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5563540" sldId="15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7379928" sldId="15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0339384" sldId="15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1633769" sldId="15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124982" sldId="15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0803995" sldId="15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8529389" sldId="15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5767094" sldId="15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11189365" sldId="15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3425443" sldId="15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109826" sldId="15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4252883" sldId="15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85996293" sldId="15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2036448" sldId="15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9947823" sldId="15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0862339" sldId="15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2772907" sldId="15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8592882" sldId="15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845465" sldId="15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3492452" sldId="15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74436761" sldId="15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15958305" sldId="15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4677086" sldId="15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2127871" sldId="15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1987679" sldId="15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36019535" sldId="15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4106770" sldId="15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25121516" sldId="15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3108048" sldId="15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7455983" sldId="15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8677396" sldId="15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87348230" sldId="15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4664172" sldId="15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690933" sldId="15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31886816" sldId="15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5339515" sldId="15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1679218" sldId="15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8970482" sldId="15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8495436" sldId="15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7170553" sldId="15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6713173" sldId="15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4767044" sldId="15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7134156" sldId="15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3486836" sldId="15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4738436" sldId="15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27635680" sldId="15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8231900" sldId="15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9203224" sldId="15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8961854" sldId="15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3516022" sldId="15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28033309" sldId="15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2356812" sldId="15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6989964" sldId="15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2190950" sldId="15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3841904" sldId="15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62787419" sldId="15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677891" sldId="15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48455388" sldId="15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610268" sldId="15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8488802" sldId="15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9991706" sldId="15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6683632" sldId="15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2672834" sldId="15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05491" sldId="15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53862508" sldId="15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612788" sldId="15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1455435" sldId="15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1007828" sldId="15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4978250" sldId="15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73395" sldId="15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188599" sldId="15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6057341" sldId="15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5822834" sldId="15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2360636" sldId="15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8082024" sldId="15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0978594" sldId="15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0154887" sldId="15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62744298" sldId="15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321765" sldId="15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7995257" sldId="15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64978468" sldId="15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59279410" sldId="16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1650403" sldId="16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1940794" sldId="16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4521193" sldId="16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8753193" sldId="16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2645350" sldId="16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655718" sldId="16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6046861" sldId="16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40757837" sldId="16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666644" sldId="16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3591832" sldId="16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2455415" sldId="16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811730" sldId="16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8795187" sldId="16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63920941" sldId="16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9572386" sldId="16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388667" sldId="16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2031422" sldId="16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8273596" sldId="16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163267" sldId="16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5400954" sldId="16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22066248" sldId="16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9079025" sldId="16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1051602" sldId="16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4621980" sldId="16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45823268" sldId="16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8295829" sldId="16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95340168" sldId="16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50284" sldId="16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5369155" sldId="16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15687464" sldId="16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87187664" sldId="16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9547989" sldId="16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233410" sldId="16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547494" sldId="16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15351813" sldId="16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10751113" sldId="16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9013039" sldId="16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6396743" sldId="16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238231" sldId="16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354646" sldId="16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501592" sldId="16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4081690" sldId="16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25819191" sldId="16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56753642" sldId="16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2932952" sldId="16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51334362" sldId="16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9083467" sldId="16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5223193" sldId="16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5310770" sldId="16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9990476" sldId="16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1868575" sldId="16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303153" sldId="16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5491189" sldId="16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56232751" sldId="16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4828165" sldId="16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71510230" sldId="16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00375058" sldId="16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20448748" sldId="16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6115763" sldId="16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01392979" sldId="16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404431" sldId="16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5054171" sldId="16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33520956" sldId="16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5855029" sldId="16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2545858" sldId="16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3056396" sldId="16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7086753" sldId="16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5076550" sldId="16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1859226" sldId="16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7253680" sldId="16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422385" sldId="16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05509874" sldId="16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8652037" sldId="16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876071" sldId="16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45563887" sldId="16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00732003" sldId="16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56164417" sldId="16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7901568" sldId="16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763244" sldId="16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93741470" sldId="16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9079321" sldId="16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8935572" sldId="16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0955424" sldId="16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34138550" sldId="16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1104599" sldId="16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73803403" sldId="16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4406608" sldId="16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1453705" sldId="16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4408787" sldId="16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12089139" sldId="16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54630" sldId="16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874590" sldId="16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8695846" sldId="16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7137292" sldId="16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60587921" sldId="16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1758881" sldId="16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4146772" sldId="16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57120435" sldId="16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37707352" sldId="16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72963800" sldId="17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11555162" sldId="17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7186614" sldId="17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14757030" sldId="17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398347" sldId="17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0284624" sldId="17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6619005" sldId="17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66564961" sldId="17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1768266" sldId="17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7009620" sldId="17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67236043" sldId="17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85046572" sldId="17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57859426" sldId="17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811155" sldId="17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2987265" sldId="17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663619" sldId="17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4073167" sldId="17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5489018" sldId="17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24345452" sldId="17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2355185" sldId="17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5345932" sldId="17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72160511" sldId="17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6733235" sldId="17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16213661" sldId="17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5892957" sldId="17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3835988" sldId="17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25093851" sldId="17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0398002" sldId="17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9283648" sldId="17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403860" sldId="17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172244" sldId="17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74124137" sldId="17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3908594" sldId="17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05343365" sldId="17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150779" sldId="17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6489031" sldId="17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4449013" sldId="17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98920" sldId="17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8294151" sldId="17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4335688" sldId="17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8969095" sldId="17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5375767" sldId="17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0385312" sldId="17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55912" sldId="17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9387821" sldId="17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589968" sldId="17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8135982" sldId="17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71156066" sldId="17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1523544" sldId="17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4356462" sldId="17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01849930" sldId="17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00154658" sldId="17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0131468" sldId="17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3474782" sldId="17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09701854" sldId="17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81874750" sldId="17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5172846" sldId="17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95882739" sldId="17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98957129" sldId="17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068980" sldId="17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48338672" sldId="17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2137873" sldId="17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52322249" sldId="17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23275" sldId="17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257438" sldId="17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74472136" sldId="17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37476676" sldId="17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1579610" sldId="17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3238024" sldId="17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5940706" sldId="17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981520" sldId="17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9556184" sldId="17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59780428" sldId="17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677808" sldId="17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3586508" sldId="17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73790876" sldId="17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90848260" sldId="17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25787963" sldId="17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66398240" sldId="17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2990292" sldId="17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8277685" sldId="17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98659136" sldId="17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90749832" sldId="17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023229" sldId="17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298006" sldId="17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4909519" sldId="17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115195" sldId="17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6178630" sldId="17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48453560" sldId="17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43695675" sldId="17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6582840" sldId="17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0938166" sldId="17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31536427" sldId="17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3934571" sldId="17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9489816" sldId="17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7361993" sldId="17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4885933" sldId="17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1854907" sldId="17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2376860" sldId="17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39371737" sldId="17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56464" sldId="18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95252519" sldId="18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1620172" sldId="18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5982230" sldId="18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68427777" sldId="18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93939" sldId="18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2381604" sldId="18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5352825" sldId="18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4855618" sldId="18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05502995" sldId="18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2821125" sldId="18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58663649" sldId="18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30258083" sldId="18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5250165" sldId="18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4218070" sldId="18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208275" sldId="18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61368463" sldId="18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32580997" sldId="18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46716160" sldId="18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0971008" sldId="18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11564124" sldId="18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07552806" sldId="18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4464487" sldId="18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54017014" sldId="18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50601861" sldId="18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2927873" sldId="18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15857" sldId="18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3647266" sldId="18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4463458" sldId="18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53524407" sldId="18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5048986" sldId="18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49291985" sldId="18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81403438" sldId="18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38571226" sldId="18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3055000" sldId="18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723287" sldId="18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3891472" sldId="18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3883769" sldId="18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220256" sldId="18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732033" sldId="18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4665127" sldId="18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2660924" sldId="18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4861828" sldId="18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98954458" sldId="18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9547162" sldId="18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75735383" sldId="18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4151169" sldId="18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220149" sldId="18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6510362" sldId="18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74149706" sldId="18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1585018" sldId="18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7381046" sldId="18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4544955" sldId="18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50946888" sldId="18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8034202" sldId="18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20141464" sldId="18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4429983" sldId="18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75667043" sldId="18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3566426" sldId="18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26844646" sldId="18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7529145" sldId="18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71286230" sldId="18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82388543" sldId="18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79873361" sldId="18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095803" sldId="18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62484920" sldId="18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8773532" sldId="18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91830887" sldId="18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93266912" sldId="18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6891159" sldId="18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95837933" sldId="18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27817541" sldId="18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0340658" sldId="18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70685011" sldId="18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406796" sldId="18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16880621" sldId="18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3028030" sldId="18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13911630" sldId="18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5106055" sldId="18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82682" sldId="18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67638486" sldId="18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17644736" sldId="18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30223494" sldId="18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06292930" sldId="18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13338037" sldId="18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63000068" sldId="18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88357972" sldId="18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5454890" sldId="18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5608546" sldId="18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1370458" sldId="18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30737624" sldId="18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2302979" sldId="18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1309780" sldId="18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99932495" sldId="18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58452899" sldId="18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9963747" sldId="18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5515282" sldId="18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306718" sldId="18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98874394" sldId="18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62182662" sldId="18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7440786" sldId="19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131570937" sldId="19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3326809" sldId="19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1221483" sldId="19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8875896" sldId="19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798388" sldId="19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69323095" sldId="19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2789772" sldId="19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7397987" sldId="19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2816482" sldId="19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5035402" sldId="19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41356872" sldId="19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44404951" sldId="19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90920403" sldId="19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7547911" sldId="19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9918001" sldId="19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9327255" sldId="19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55467100" sldId="19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56977247" sldId="19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0423148" sldId="19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39275905" sldId="19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59328262" sldId="19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00476419" sldId="19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14893516" sldId="19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75255968" sldId="19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18315398" sldId="19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68520707" sldId="19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2106489" sldId="19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53124214" sldId="19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6688370" sldId="19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17573078" sldId="19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81266704" sldId="19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00117199" sldId="19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43329259" sldId="19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4526937" sldId="19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0011141" sldId="19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70502471" sldId="19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21414616" sldId="19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44041767" sldId="19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6715465" sldId="19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6875099" sldId="19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72089590" sldId="19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17358302" sldId="19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69538406" sldId="19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4166406" sldId="19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1345950" sldId="19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83373" sldId="19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13367544" sldId="19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09366" sldId="19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87539770" sldId="19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4154952" sldId="19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14451481" sldId="19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963411" sldId="19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6579986" sldId="19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5730230" sldId="19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15772848" sldId="19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58791064" sldId="19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6690076" sldId="19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86342045" sldId="19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180648" sldId="19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23019300" sldId="19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67190991" sldId="19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67542185" sldId="19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1160315" sldId="19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94860750" sldId="19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07008194" sldId="19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56427871" sldId="19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3980142" sldId="19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32266124" sldId="19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8962626" sldId="19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6623780" sldId="19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27968161" sldId="19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4713716" sldId="19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31955390" sldId="19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07020581" sldId="19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435524" sldId="19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71299374" sldId="19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97840701" sldId="19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84099605" sldId="19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1124480" sldId="19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46821532" sldId="19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94407346" sldId="19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79133221" sldId="19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7525149" sldId="19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32649094" sldId="19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17034317" sldId="19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90997967" sldId="19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63754109" sldId="19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6757821" sldId="19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57569763" sldId="19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54702357" sldId="19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83959897" sldId="19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94333643" sldId="19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65401988" sldId="199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26884518" sldId="199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4495511" sldId="199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41138326" sldId="199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53355452" sldId="199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35535589" sldId="199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625875108" sldId="199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66820748" sldId="200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87167799" sldId="200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24011467" sldId="200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14625646" sldId="200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67533944" sldId="200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17460579" sldId="200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44853432" sldId="200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49894493" sldId="200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28707655" sldId="200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4863267" sldId="200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55946929" sldId="201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31540447" sldId="201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60622820" sldId="201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21742643" sldId="201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215292924" sldId="201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22052981" sldId="201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34209087" sldId="201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044141984" sldId="201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55825883" sldId="201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5878865" sldId="201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13145502" sldId="202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1144640" sldId="202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8321912" sldId="202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638370667" sldId="202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20777659" sldId="202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12663541" sldId="202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00093220" sldId="202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587328811" sldId="202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63242410" sldId="202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9624754" sldId="202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70924831" sldId="203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79924448" sldId="203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205433099" sldId="203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43881333" sldId="203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88255132" sldId="203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79655382" sldId="203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81708592" sldId="203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04144587" sldId="203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6690671" sldId="203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2482193" sldId="203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084322541" sldId="204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90683482" sldId="204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83224067" sldId="204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01477574" sldId="204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3680949" sldId="204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00559449" sldId="204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30869197" sldId="204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1649540" sldId="204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23355195" sldId="204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77453761" sldId="204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92804174" sldId="205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495538753" sldId="205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201852218" sldId="205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39714677" sldId="205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02979568" sldId="205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80170785" sldId="205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844742043" sldId="205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46450752" sldId="205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771339122" sldId="205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06850849" sldId="205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70701896" sldId="206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88400922" sldId="206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317514906" sldId="206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980442721" sldId="206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489763437" sldId="206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831604913" sldId="206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20762413" sldId="206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228662723" sldId="206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520620648" sldId="206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13900021" sldId="206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752773784" sldId="207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883155042" sldId="207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486020523" sldId="207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760934947" sldId="207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0946562" sldId="207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43004859" sldId="207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079619629" sldId="207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922119519" sldId="207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8738989" sldId="207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172695707" sldId="207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657305188" sldId="208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19723269" sldId="208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972614757" sldId="208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527507837" sldId="2083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338822172" sldId="2084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702162957" sldId="2085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19072818" sldId="2086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196047484" sldId="2087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1382304713" sldId="2088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555103832" sldId="2089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5355670" sldId="2090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2481692898" sldId="2091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931451001" sldId="2092"/>
        </pc:sldMkLst>
      </pc:sldChg>
      <pc:sldChg chg="del">
        <pc:chgData name="군만두 맛있다" userId="88f4dfb63950bb32" providerId="LiveId" clId="{144249B6-A001-4CCC-AF29-43D5EFA9B3B4}" dt="2023-08-02T13:35:46.365" v="0" actId="47"/>
        <pc:sldMkLst>
          <pc:docMk/>
          <pc:sldMk cId="3003369968" sldId="2093"/>
        </pc:sldMkLst>
      </pc:sldChg>
      <pc:sldChg chg="del">
        <pc:chgData name="군만두 맛있다" userId="88f4dfb63950bb32" providerId="LiveId" clId="{144249B6-A001-4CCC-AF29-43D5EFA9B3B4}" dt="2023-08-02T13:35:50.829" v="1" actId="47"/>
        <pc:sldMkLst>
          <pc:docMk/>
          <pc:sldMk cId="674063525" sldId="2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284401" sldId="2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7129519" sldId="2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206" sldId="2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8426842" sldId="2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9513459" sldId="2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1232547" sldId="2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265308" sldId="2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2040441" sldId="2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70178" sldId="2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309727" sldId="2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5979758" sldId="2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277733" sldId="2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4574706" sldId="2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7999640" sldId="2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588184" sldId="2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0217429" sldId="2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566729" sldId="2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423693" sldId="2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1357844" sldId="2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4379201" sldId="2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5092034" sldId="2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5634230" sldId="2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2993778" sldId="2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4903126" sldId="2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147743" sldId="2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761595" sldId="2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017315" sldId="2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7576159" sldId="2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15411" sldId="2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2387691" sldId="2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1499710" sldId="2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0543994" sldId="2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7857729" sldId="2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2621834" sldId="2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590354" sldId="2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4251299" sldId="2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5261019" sldId="2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7007256" sldId="2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2308434" sldId="2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50076" sldId="2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3399794" sldId="2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129617" sldId="2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437282" sldId="2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890782" sldId="2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624973" sldId="2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7913513" sldId="2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3050074" sldId="2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1913955" sldId="2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6694890" sldId="2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392839" sldId="2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7875917" sldId="2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5500931" sldId="2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2917317" sldId="2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9877079" sldId="2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287623" sldId="2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1110059" sldId="2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1031032" sldId="2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7976658" sldId="2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1214587" sldId="2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191469" sldId="2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722833" sldId="2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5588703" sldId="2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3653570" sldId="2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8667446" sldId="2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5374101" sldId="2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566304" sldId="2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799999" sldId="2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452064" sldId="2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1228628" sldId="2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9862988" sldId="2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468515" sldId="2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7112634" sldId="2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8428818" sldId="2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2403344" sldId="2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833033" sldId="2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5114930" sldId="2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9919700" sldId="2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06776" sldId="2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069323" sldId="2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290082" sldId="2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72063" sldId="2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297705" sldId="2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6636190" sldId="2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30717" sldId="2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3395651" sldId="2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388292" sldId="2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77417" sldId="2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094230" sldId="2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7226996" sldId="2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954765" sldId="2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493440" sldId="2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8120427" sldId="2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4092437" sldId="2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0320406" sldId="2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13351" sldId="2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5482020" sldId="2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5626597" sldId="2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6409858" sldId="2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7665418" sldId="2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4768671" sldId="2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739987" sldId="2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1493533" sldId="2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9550435" sldId="2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3069238" sldId="2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798995" sldId="2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4776420" sldId="2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3740396" sldId="2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3692870" sldId="2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03821" sldId="2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818120" sldId="2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7950251" sldId="2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0647952" sldId="2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9633943" sldId="2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025197" sldId="2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8251641" sldId="2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4066662" sldId="2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8779712" sldId="2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204059" sldId="2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7480511" sldId="2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0174506" sldId="2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9647808" sldId="2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7929937" sldId="2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082579" sldId="2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149386" sldId="2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776062" sldId="2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236622" sldId="2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6350" sldId="2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391459" sldId="2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5433812" sldId="2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447162" sldId="2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5611766" sldId="2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742780" sldId="2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5045557" sldId="2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227424" sldId="2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375413" sldId="2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6735669" sldId="2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597293" sldId="2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62077380" sldId="2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816554" sldId="2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204258" sldId="2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2163473" sldId="2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339120" sldId="2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5703618" sldId="2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310638" sldId="2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9035396" sldId="2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0767205" sldId="2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854224" sldId="2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4585360" sldId="2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8954647" sldId="2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33438" sldId="2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086718" sldId="2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205966" sldId="2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1370471" sldId="2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8551019" sldId="2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1756647" sldId="2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0218287" sldId="2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773447" sldId="2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73341" sldId="2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639720" sldId="2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4909576" sldId="2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5316288" sldId="2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36422" sldId="2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6121062" sldId="2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8234257" sldId="2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0349962" sldId="2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312047" sldId="2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924699" sldId="2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8641901" sldId="2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4144276" sldId="2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9627021" sldId="2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5490870" sldId="2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7251825" sldId="2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631014" sldId="2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5249220" sldId="2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588918" sldId="2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8963244" sldId="2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0571173" sldId="2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6963234" sldId="2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6556361" sldId="2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7256496" sldId="2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903254" sldId="2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2769085" sldId="2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7623813" sldId="2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0918725" sldId="2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0556136" sldId="2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9401517" sldId="2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872840" sldId="2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6219801" sldId="2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8780129" sldId="2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2537699" sldId="2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996841" sldId="2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81872" sldId="2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0151879" sldId="2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745841" sldId="2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5467137" sldId="2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1945274" sldId="2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8066779" sldId="2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36737" sldId="2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06828" sldId="2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608834" sldId="2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8251632" sldId="2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4226312" sldId="2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7049639" sldId="2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9817818" sldId="2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425998" sldId="2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6558059" sldId="2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7041848" sldId="2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880156" sldId="2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947665" sldId="2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180355" sldId="2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1388184" sldId="2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85782" sldId="2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493910" sldId="2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486870" sldId="2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5404698" sldId="2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365987" sldId="2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6226808" sldId="2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5927097" sldId="2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20446" sldId="2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1769460" sldId="2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1546443" sldId="2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128915" sldId="2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35761" sldId="2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3398548" sldId="2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291157" sldId="2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6878108" sldId="2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930093" sldId="2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994433" sldId="2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1534687" sldId="2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433678" sldId="2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6712191" sldId="2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7586888" sldId="2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105280" sldId="2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485425" sldId="2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4410951" sldId="2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592793" sldId="2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2171933" sldId="2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52527" sldId="2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0462976" sldId="2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1031312" sldId="2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393721" sldId="2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894047" sldId="2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259283" sldId="2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8967867" sldId="2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6386131" sldId="2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178779" sldId="2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275170" sldId="2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8677114" sldId="2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4114558" sldId="2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45554256" sldId="2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5496485" sldId="2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503739" sldId="2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943597" sldId="2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361733" sldId="2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4421964" sldId="2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0220847" sldId="2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9992650" sldId="2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483286" sldId="2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77878" sldId="2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1569535" sldId="2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964244" sldId="2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2541620" sldId="2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968799" sldId="2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3933709" sldId="2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981414" sldId="2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2218512" sldId="2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9999526" sldId="2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3006263" sldId="2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402609" sldId="2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199733" sldId="2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439099" sldId="2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468291" sldId="2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2425284" sldId="2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187460" sldId="2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6501403" sldId="2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0811838" sldId="2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6477875" sldId="2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6388865" sldId="2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980635" sldId="2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200999" sldId="2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0000566" sldId="2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4724945" sldId="2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0751659" sldId="2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6492454" sldId="2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0431016" sldId="2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055849" sldId="2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1653264" sldId="2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3006841" sldId="2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427423" sldId="2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408793" sldId="2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3890988" sldId="2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1739472" sldId="2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016293" sldId="2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08669" sldId="2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2128453" sldId="2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7219396" sldId="2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545891" sldId="2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405440" sldId="2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223668" sldId="2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1019101" sldId="2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05218965" sldId="2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255456" sldId="2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305864" sldId="2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483442" sldId="2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936640" sldId="2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8436356" sldId="2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7268240" sldId="2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16337" sldId="2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5958191" sldId="2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20877799" sldId="2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9854474" sldId="2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3348072" sldId="2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3549233" sldId="2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4238962" sldId="2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9229929" sldId="2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384354" sldId="2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6634725" sldId="2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810095" sldId="2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2313157" sldId="2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7806838" sldId="2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2491293" sldId="2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65546" sldId="2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9592118" sldId="2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27008" sldId="2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6210367" sldId="2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5341168" sldId="2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472744" sldId="2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46380" sldId="2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991156" sldId="2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1053755" sldId="2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03034483" sldId="2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6253346" sldId="2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1924948" sldId="2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4332329" sldId="2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248500" sldId="2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0715666" sldId="2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990569" sldId="2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629082" sldId="2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712603" sldId="2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9167611" sldId="2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274155" sldId="2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9907573" sldId="2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9410041" sldId="2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8739897" sldId="2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9161580" sldId="2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7404734" sldId="2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9831021" sldId="2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398787" sldId="2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7133100" sldId="2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3321913" sldId="2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9178192" sldId="2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3427917" sldId="2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2472555" sldId="2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1343386" sldId="2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022380" sldId="2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1360190" sldId="2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9611340" sldId="2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6555570" sldId="2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371218" sldId="2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2985471" sldId="2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922032" sldId="2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1641579" sldId="2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143414" sldId="2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7837678" sldId="2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2768135" sldId="2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851791" sldId="2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3550735" sldId="2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5436178" sldId="2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862715" sldId="2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9444099" sldId="2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1939053" sldId="2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1386132" sldId="2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475143" sldId="2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3447231" sldId="2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9164581" sldId="2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9317120" sldId="2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99392" sldId="2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7457386" sldId="2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089503" sldId="2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224960" sldId="2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5042252" sldId="2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820716" sldId="2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077067" sldId="2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8542316" sldId="2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699977" sldId="2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3275642" sldId="2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3970737" sldId="2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3133183" sldId="2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301645" sldId="2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0615877" sldId="2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4029683" sldId="2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621902" sldId="2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9052312" sldId="2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0548525" sldId="2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7865344" sldId="2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67584" sldId="2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3226430" sldId="2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2710143" sldId="2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2879320" sldId="2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224936" sldId="2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516460" sldId="2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1179641" sldId="2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14947020" sldId="2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12476" sldId="2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24627" sldId="2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36673" sldId="2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866729" sldId="2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2093615" sldId="2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9821045" sldId="2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7396858" sldId="2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069119" sldId="2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5492229" sldId="2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8849579" sldId="2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1443294" sldId="2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3128215" sldId="2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9015656" sldId="2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3976681" sldId="2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18251" sldId="2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38979400" sldId="2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046871" sldId="2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2374099" sldId="2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2364946" sldId="2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0880942" sldId="2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709753" sldId="2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9331822" sldId="2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2807962" sldId="2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2878711" sldId="2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7816833" sldId="2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2024033" sldId="2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415736" sldId="2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464664" sldId="2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734487" sldId="2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261215" sldId="2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2231538" sldId="2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72082215" sldId="2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864941" sldId="2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4245610" sldId="2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868109" sldId="2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6295" sldId="2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984216" sldId="2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755356" sldId="2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6311501" sldId="2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3154983" sldId="2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8298050" sldId="2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973897" sldId="2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366427" sldId="2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2912474" sldId="2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6029457" sldId="2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2208561" sldId="2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849095" sldId="2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6584363" sldId="2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885385" sldId="2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4984920" sldId="2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6656847" sldId="2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2879174" sldId="2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9323122" sldId="2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4771131" sldId="2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7066848" sldId="2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8291011" sldId="2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5781" sldId="2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011655" sldId="2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0431693" sldId="2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480433" sldId="2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1866899" sldId="2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9280779" sldId="2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2341763" sldId="2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2920769" sldId="2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4663630" sldId="2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0060575" sldId="2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5255005" sldId="2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7579466" sldId="2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2322571" sldId="2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1505019" sldId="2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6742052" sldId="2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7426018" sldId="2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3249296" sldId="2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7325719" sldId="2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90928129" sldId="2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5748179" sldId="2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0983511" sldId="2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32467" sldId="2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9933023" sldId="2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178601" sldId="2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3832911" sldId="2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9851705" sldId="2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8344398" sldId="2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1257372" sldId="2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71201" sldId="2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1967372" sldId="2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303522" sldId="2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0679218" sldId="2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6300698" sldId="2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8863184" sldId="2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30103249" sldId="2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6795418" sldId="2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5636180" sldId="2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8288466" sldId="2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4789221" sldId="2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0414183" sldId="2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2480736" sldId="2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25639540" sldId="2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5771669" sldId="2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1424172" sldId="2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9931411" sldId="2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0199052" sldId="2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3308202" sldId="2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675523" sldId="2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0244423" sldId="2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3222570" sldId="2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6042513" sldId="2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084679" sldId="2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7570243" sldId="2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87993651" sldId="2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852198" sldId="2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835175" sldId="2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228672" sldId="2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9489740" sldId="2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924430" sldId="2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9344758" sldId="2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29053688" sldId="2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5768019" sldId="2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7530448" sldId="2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0722160" sldId="2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8084884" sldId="2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8367082" sldId="2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853574" sldId="2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2240286" sldId="2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024651" sldId="2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5133516" sldId="2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4679399" sldId="2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9628557" sldId="2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077717" sldId="2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6960219" sldId="2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5506986" sldId="2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1010711" sldId="2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938191" sldId="2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512790" sldId="2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2762833" sldId="2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6388546" sldId="2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834891" sldId="2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8417276" sldId="2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2071758" sldId="2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049886" sldId="2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7316092" sldId="2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593112" sldId="2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85903" sldId="2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5786208" sldId="2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414735" sldId="2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1476519" sldId="2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315044" sldId="2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658284" sldId="2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9500519" sldId="2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159693" sldId="2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101023" sldId="2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8500757" sldId="2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4737891" sldId="2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672305" sldId="2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4338615" sldId="2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4381916" sldId="2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679789" sldId="2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6343267" sldId="2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0756314" sldId="2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9325812" sldId="2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739859" sldId="2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554402" sldId="2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840464" sldId="2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9967022" sldId="2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7275382" sldId="2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641829" sldId="2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5343453" sldId="2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757205" sldId="2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263692" sldId="2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2292613" sldId="2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6126713" sldId="2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2860862" sldId="2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3633653" sldId="2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590877" sldId="2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7354096" sldId="2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29821" sldId="2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815535" sldId="2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111573" sldId="2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6298261" sldId="2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13294907" sldId="2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639718" sldId="2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10507" sldId="2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603589" sldId="2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0603218" sldId="2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4405562" sldId="2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3771578" sldId="2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6265277" sldId="2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8607203" sldId="2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2558487" sldId="2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3352631" sldId="2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876290" sldId="2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66831" sldId="2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5233562" sldId="2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72149" sldId="2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617146" sldId="2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4094596" sldId="2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3755854" sldId="2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8339341" sldId="2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3748912" sldId="2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3798489" sldId="2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9993686" sldId="2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7184792" sldId="2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781337" sldId="2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9835959" sldId="2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098364" sldId="2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5444239" sldId="2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6238658" sldId="2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851359" sldId="2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9415565" sldId="2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4515077" sldId="2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298756" sldId="2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786631" sldId="2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48335" sldId="2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6629224" sldId="2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752972" sldId="2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1857232" sldId="2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4629051" sldId="2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1155394" sldId="2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2467414" sldId="2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6281063" sldId="2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322124" sldId="2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984997" sldId="2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7654473" sldId="2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2596596" sldId="2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0671" sldId="2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6009265" sldId="2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009860" sldId="2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8426733" sldId="2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6695951" sldId="2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5976949" sldId="2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6575979" sldId="2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8542528" sldId="2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4404705" sldId="2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4025075" sldId="2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7743604" sldId="2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584361" sldId="2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9239631" sldId="2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6991180" sldId="2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8342893" sldId="2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734502" sldId="2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8355063" sldId="2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1816341" sldId="2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1099193" sldId="2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8298782" sldId="2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4585558" sldId="2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4478193" sldId="2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1072677" sldId="2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320423" sldId="2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915371" sldId="2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65579753" sldId="2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7635653" sldId="2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6493940" sldId="2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4737789" sldId="2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2979501" sldId="2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8084693" sldId="2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5355314" sldId="2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4026317" sldId="2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316026" sldId="2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350348" sldId="2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5010986" sldId="2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8080563" sldId="2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7946337" sldId="2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48352943" sldId="2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9915747" sldId="2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191132" sldId="2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7550285" sldId="2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644257" sldId="2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108649" sldId="2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0051940" sldId="2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4516397" sldId="2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5944783" sldId="2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2704429" sldId="2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0963795" sldId="2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810541" sldId="2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594064" sldId="2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5975642" sldId="2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341072" sldId="2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06558" sldId="2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6687126" sldId="2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675213" sldId="2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6706189" sldId="2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208181" sldId="2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7300352" sldId="2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3298311" sldId="2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4339781" sldId="2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33958" sldId="2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6704417" sldId="2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79858687" sldId="2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71590874" sldId="2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461242" sldId="2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1031944" sldId="2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2841824" sldId="2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926156" sldId="2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220790" sldId="2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9780440" sldId="2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3319575" sldId="2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6831461" sldId="2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2483682" sldId="2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63811731" sldId="2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183308" sldId="2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695484" sldId="2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9799861" sldId="2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37492624" sldId="2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049397" sldId="2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434540" sldId="2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3468006" sldId="2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3667728" sldId="2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4454470" sldId="2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4244708" sldId="2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6458534" sldId="2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258079" sldId="2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9432070" sldId="2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637959" sldId="2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367982" sldId="2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814769" sldId="2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9892144" sldId="2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2511915" sldId="2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4977138" sldId="2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0939279" sldId="2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661216" sldId="2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2407011" sldId="2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9797565" sldId="2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8792412" sldId="2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071896" sldId="2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9003982" sldId="2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4806754" sldId="2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0983548" sldId="2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6646718" sldId="2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146619" sldId="2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2332624" sldId="2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0151886" sldId="2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2092643" sldId="28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9894363" sldId="28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2445401" sldId="28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9090668" sldId="28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8219482" sldId="28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7344051" sldId="28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3270106" sldId="28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3827701" sldId="28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5512595" sldId="28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6896143" sldId="28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2383703" sldId="28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4411864" sldId="28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604566" sldId="28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78941" sldId="28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8880717" sldId="28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084472" sldId="28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4820930" sldId="28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95208805" sldId="28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59924" sldId="28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1435719" sldId="28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46975" sldId="28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270684" sldId="28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3592604" sldId="28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9585162" sldId="28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6982360" sldId="28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75937771" sldId="28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3417219" sldId="28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685792" sldId="28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15921063" sldId="28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7706123" sldId="28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8039158" sldId="28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283773" sldId="28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5138859" sldId="28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968388" sldId="28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0909223" sldId="28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4667" sldId="28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9279232" sldId="28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6340819" sldId="28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12509" sldId="28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8710332" sldId="28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2805422" sldId="28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2932302" sldId="28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0955692" sldId="28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744696" sldId="28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6450787" sldId="28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2604" sldId="28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5043901" sldId="28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8008938" sldId="28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02722290" sldId="28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0958251" sldId="28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14320736" sldId="28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4810139" sldId="28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74353765" sldId="28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9576850" sldId="28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566428" sldId="28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5118637" sldId="28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823051" sldId="28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165888" sldId="28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42902" sldId="28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6486037" sldId="28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5494099" sldId="28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2393734" sldId="28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599639" sldId="28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7186084" sldId="28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6549342" sldId="28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1954860" sldId="28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0854703" sldId="28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9998172" sldId="28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5201288" sldId="28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2886067" sldId="28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8043476" sldId="28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3079633" sldId="29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2880398" sldId="29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4336342" sldId="29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8010257" sldId="29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4452488" sldId="29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6690832" sldId="29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817330" sldId="29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5808697" sldId="29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1475982" sldId="29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6768413" sldId="29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2528205" sldId="29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16608" sldId="29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2181597" sldId="29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303429" sldId="29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32513066" sldId="29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238818" sldId="29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813527" sldId="29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4512859" sldId="29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35368986" sldId="29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87196" sldId="29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237595" sldId="29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2050970" sldId="29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5903258" sldId="29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796748" sldId="29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0010408" sldId="29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5296959" sldId="29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4389845" sldId="29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3751029" sldId="29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2976714" sldId="29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8766859" sldId="29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1249957" sldId="29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445525" sldId="29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317827" sldId="29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951326" sldId="29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4180712" sldId="29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37299532" sldId="29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61366127" sldId="29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43311407" sldId="29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0382063" sldId="29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0167388" sldId="29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8638151" sldId="29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4847603" sldId="29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348528" sldId="29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3819609" sldId="29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60023713" sldId="29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6367676" sldId="29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7025216" sldId="29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7992208" sldId="29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8335071" sldId="29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3762794" sldId="29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73475400" sldId="29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7774479" sldId="29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516440" sldId="29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1176822" sldId="29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80225440" sldId="29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3195999" sldId="29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580929" sldId="29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471836" sldId="29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73752259" sldId="29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3333269" sldId="29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9015178" sldId="29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9526063" sldId="29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3602577" sldId="29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4261979" sldId="29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9414023" sldId="29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87681" sldId="29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506456" sldId="29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3681793" sldId="29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3395940" sldId="29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261774" sldId="29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2989632" sldId="29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8615145" sldId="29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1043164" sldId="29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37483" sldId="29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2819584" sldId="29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3865513" sldId="29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089230" sldId="29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96619234" sldId="29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0267662" sldId="29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3193913" sldId="29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4540449" sldId="29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8669458" sldId="29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6635926" sldId="29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8616601" sldId="29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4408471" sldId="29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63844" sldId="29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1340354" sldId="29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3995780" sldId="29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553396" sldId="29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5529291" sldId="29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7801600" sldId="29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2145267" sldId="29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9157541" sldId="29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51669719" sldId="29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4402292" sldId="29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534901" sldId="29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145476" sldId="29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794479" sldId="29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1907908" sldId="29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99071080" sldId="29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1127462" sldId="30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4562645" sldId="30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865242" sldId="30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9555712" sldId="30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4600568" sldId="30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650916" sldId="30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79340" sldId="30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24325969" sldId="30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131694" sldId="30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2638804" sldId="30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8336582" sldId="30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4052237" sldId="30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87146" sldId="30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242318" sldId="30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45139" sldId="30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5054723" sldId="30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827538" sldId="30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5431398" sldId="30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4193131" sldId="30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5748434" sldId="30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6040034" sldId="30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81839081" sldId="30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2989829" sldId="30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487639" sldId="30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2884119" sldId="30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5946157" sldId="30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30807244" sldId="30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05162139" sldId="30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4311545" sldId="30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3126671" sldId="30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6881491" sldId="30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11718" sldId="30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093374" sldId="30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839270" sldId="30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0679879" sldId="30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226728" sldId="30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997469" sldId="30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0817323" sldId="30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7168228" sldId="30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7132399" sldId="30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23909" sldId="30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769867" sldId="30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5793781" sldId="30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4863572" sldId="30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88383126" sldId="30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6799417" sldId="30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4940828" sldId="30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2111420" sldId="30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8935343" sldId="30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5308260" sldId="30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467997" sldId="30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304949" sldId="30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6452" sldId="30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53633081" sldId="30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0013059" sldId="30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5256374" sldId="30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5347509" sldId="30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3443361" sldId="30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9487144" sldId="30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43513811" sldId="30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77883865" sldId="30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5085690" sldId="30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5263143" sldId="30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7225523" sldId="30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1508625" sldId="30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053444" sldId="30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372271" sldId="30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7038870" sldId="30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4553966" sldId="30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1533208" sldId="30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58499783" sldId="30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088928" sldId="30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6692843" sldId="30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57802301" sldId="30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2913633" sldId="30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1884525" sldId="30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5344306" sldId="30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217764" sldId="30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0241192" sldId="30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4959191" sldId="30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7373571" sldId="30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6613978" sldId="30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6579682" sldId="30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891556" sldId="30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560127" sldId="30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838950" sldId="30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3427111" sldId="30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77860236" sldId="30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2812683" sldId="30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3737950" sldId="30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20288" sldId="30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1415638" sldId="30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82155090" sldId="30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408496" sldId="30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245828" sldId="30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48865323" sldId="30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83445" sldId="30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5725644" sldId="30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2495093" sldId="30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5792454" sldId="30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161729" sldId="31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7034797" sldId="31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2726773" sldId="31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7394876" sldId="31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0564124" sldId="31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187412" sldId="31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4915230" sldId="31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0523816" sldId="31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4813025" sldId="31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3483252" sldId="31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646581" sldId="31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1001128" sldId="31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04259" sldId="31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7194589" sldId="31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6296272" sldId="31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051045" sldId="31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09003647" sldId="31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2392778" sldId="31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0775831" sldId="31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5150148" sldId="31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451705" sldId="31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58370" sldId="31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8754532" sldId="31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3861197" sldId="31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2857904" sldId="31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37397206" sldId="31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33984" sldId="31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82613242" sldId="31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8655059" sldId="31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7983666" sldId="31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3676219" sldId="31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79141742" sldId="31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0343505" sldId="31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4792491" sldId="31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25760669" sldId="31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9516774" sldId="31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34518126" sldId="31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972185" sldId="31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9606463" sldId="31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034862" sldId="31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3758791" sldId="31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89823749" sldId="31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1398123" sldId="31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5309083" sldId="31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728764" sldId="31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1332554" sldId="31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8745737" sldId="31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3926123" sldId="31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1333690" sldId="31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5043900" sldId="31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3278435" sldId="31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115920" sldId="31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85535932" sldId="31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6356056" sldId="31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17540414" sldId="31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0728413" sldId="31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40151405" sldId="31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89172712" sldId="31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7820519" sldId="31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06629327" sldId="31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03457754" sldId="31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92532" sldId="31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1277068" sldId="31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01418" sldId="31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3781047" sldId="31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9972576" sldId="31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3704550" sldId="31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1238077" sldId="31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8004473" sldId="31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97049549" sldId="31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3201294" sldId="31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8271681" sldId="31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55099948" sldId="31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6158978" sldId="31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4019154" sldId="31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1192475" sldId="31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2775785" sldId="31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7239989" sldId="31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199309" sldId="31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8029492" sldId="31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22118" sldId="31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7825715" sldId="31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05695672" sldId="31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3157805" sldId="31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302882" sldId="31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8876505" sldId="31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353480" sldId="31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70369153" sldId="31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7347802" sldId="31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06454138" sldId="31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0852253" sldId="31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2752" sldId="31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944313" sldId="31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49678379" sldId="31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0761440" sldId="31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07257140" sldId="31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021348" sldId="31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719904" sldId="31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5261156" sldId="31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5408098" sldId="31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1022234" sldId="32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675265" sldId="32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0726886" sldId="32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4216440" sldId="32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29300045" sldId="32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0703100" sldId="32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07364333" sldId="32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823346" sldId="32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1877937" sldId="32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51081904" sldId="32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3319993" sldId="32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1304982" sldId="32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0505823" sldId="32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5923466" sldId="32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75215950" sldId="32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96874977" sldId="32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290515" sldId="32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96393869" sldId="32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5695726" sldId="32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4868087" sldId="32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712771" sldId="32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275438" sldId="32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6909106" sldId="32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74013290" sldId="32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9684910" sldId="32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53685925" sldId="32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203599" sldId="32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04678" sldId="32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1196058" sldId="32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55719753" sldId="32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317998" sldId="32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957689" sldId="32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86530919" sldId="32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6042616" sldId="32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6989081" sldId="32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4440899" sldId="32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5461893" sldId="32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8551438" sldId="32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7913118" sldId="32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850126" sldId="32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4800" sldId="32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2566836" sldId="32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2289205" sldId="32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3718735" sldId="32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6163097" sldId="32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9171100" sldId="32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658" sldId="32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1438130" sldId="32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8195377" sldId="32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1014684" sldId="32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347720" sldId="32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0619454" sldId="32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0544690" sldId="32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4567097" sldId="32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2547569" sldId="32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0000494" sldId="32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5023273" sldId="32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6894247" sldId="32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0845665" sldId="32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277151" sldId="32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48033979" sldId="32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09181468" sldId="32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9551703" sldId="32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2862343" sldId="32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0131502" sldId="32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701213" sldId="32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6319222" sldId="32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865721" sldId="32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098137" sldId="32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0146812" sldId="32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6110384" sldId="32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846304" sldId="32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84046" sldId="32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5221262" sldId="32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3439536" sldId="32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685024" sldId="32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8212253" sldId="32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093456" sldId="32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7315645" sldId="32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2622540" sldId="32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9714810" sldId="32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4990997" sldId="32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7699570" sldId="32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864484" sldId="32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97706030" sldId="32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71374075" sldId="32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915716" sldId="32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78371737" sldId="32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4026368" sldId="32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3069282" sldId="32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8953703" sldId="32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4874403" sldId="32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974561" sldId="32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004789" sldId="32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5552018" sldId="32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5056526" sldId="32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14664533" sldId="32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8463604" sldId="32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2433955" sldId="32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134577" sldId="32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095521" sldId="33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3288604" sldId="33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193511" sldId="33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5421820" sldId="33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697790" sldId="33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79882851" sldId="33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20711770" sldId="33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9567626" sldId="33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756923" sldId="33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72110105" sldId="33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7408864" sldId="33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5204631" sldId="33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4500721" sldId="33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0350367" sldId="33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40460037" sldId="33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0470644" sldId="33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16945542" sldId="33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2440377" sldId="33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3582518" sldId="33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6191809" sldId="33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86952615" sldId="33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794579" sldId="33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9797520" sldId="33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2853054" sldId="33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8916143" sldId="33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194945" sldId="33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46290646" sldId="33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67630632" sldId="33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673547" sldId="33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71602242" sldId="33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1061592" sldId="33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109201" sldId="33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617508" sldId="33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2628100" sldId="33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3051426" sldId="33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9496459" sldId="33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52067" sldId="33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2069675" sldId="33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8700291" sldId="33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6567624" sldId="33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83026854" sldId="33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9366064" sldId="33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5844668" sldId="33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9440886" sldId="33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307708" sldId="33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7542226" sldId="33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67752679" sldId="33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9949351" sldId="33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1051345" sldId="33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4184430" sldId="33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7423994" sldId="33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0517102" sldId="33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132182" sldId="33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29305367" sldId="33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0825038" sldId="33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98945746" sldId="33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30249127" sldId="33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437890" sldId="33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1308050" sldId="33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46149275" sldId="33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5463049" sldId="33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145943" sldId="33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997407" sldId="33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3939613" sldId="33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6626234" sldId="33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88872770" sldId="33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0491856" sldId="33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1954505" sldId="33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93361167" sldId="33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52721102" sldId="33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3105914" sldId="33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5757206" sldId="33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5135019" sldId="33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4184349" sldId="33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89629913" sldId="33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7887103" sldId="33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0670569" sldId="33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6587928" sldId="33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66504788" sldId="33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02625969" sldId="33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00160567" sldId="33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2493984" sldId="33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6192646" sldId="33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297909" sldId="33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1001021" sldId="33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57602849" sldId="33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5169135" sldId="33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605305" sldId="33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368589" sldId="33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560022" sldId="33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38128245" sldId="33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8186322" sldId="33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6231995" sldId="33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41643097" sldId="33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33277666" sldId="33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992859" sldId="33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7605885" sldId="33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004454" sldId="33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57462215" sldId="33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950417" sldId="33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41974914" sldId="34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97929959" sldId="34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8182544" sldId="34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0894133" sldId="34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05897903" sldId="34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8304938" sldId="34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13531485" sldId="34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2328477" sldId="34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7812349" sldId="34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23108092" sldId="34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30451845" sldId="34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84665424" sldId="34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8943275" sldId="34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8538515" sldId="34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9996777" sldId="34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900280" sldId="34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9170620" sldId="34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94712061" sldId="34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2291773" sldId="34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3695281" sldId="34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85958061" sldId="34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6166759" sldId="34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93089" sldId="34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5406402" sldId="34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3813941" sldId="34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81394058" sldId="34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688800" sldId="34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851869" sldId="34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40751463" sldId="34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939829" sldId="34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4053652" sldId="34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48105554" sldId="34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51745613" sldId="34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40788686" sldId="34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6882740" sldId="34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54937159" sldId="34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47332564" sldId="34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89870777" sldId="34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332866" sldId="34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0893273" sldId="34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911091" sldId="34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5701743" sldId="34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9647387" sldId="34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1272467" sldId="34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50586" sldId="34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71492751" sldId="34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028871" sldId="34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5965687" sldId="34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885616" sldId="34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64880352" sldId="34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19685907" sldId="34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97580156" sldId="34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52453" sldId="34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020340" sldId="34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6788639" sldId="34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3816676" sldId="34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6321904" sldId="34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22698166" sldId="34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4116316" sldId="34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18320059" sldId="34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43119908" sldId="34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9497218" sldId="34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1321222" sldId="34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5402631" sldId="34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504910" sldId="34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4215998" sldId="34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46514" sldId="34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368048" sldId="34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65458470" sldId="34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8458680" sldId="34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3585559" sldId="34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5333412" sldId="34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5466963" sldId="34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79548317" sldId="34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03461254" sldId="34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23629680" sldId="34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980892" sldId="34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8488583" sldId="34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106234" sldId="34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703242" sldId="34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4021464" sldId="34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21980300" sldId="34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62559573" sldId="34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5826546" sldId="34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2577650" sldId="34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5145882" sldId="34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84017049" sldId="34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296672" sldId="34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93878212" sldId="34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558488" sldId="34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3847757" sldId="34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544877" sldId="34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43446136" sldId="34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3768500" sldId="34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5627588" sldId="34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3395055" sldId="34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4904143" sldId="34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73183954" sldId="34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9469516" sldId="34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1547023" sldId="34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82000278" sldId="35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8788638" sldId="35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6325813" sldId="35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45628317" sldId="35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3127636" sldId="35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95336381" sldId="35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8028209" sldId="35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7203767" sldId="35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9166856" sldId="35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5487322" sldId="35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5115617" sldId="35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33348994" sldId="35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44918327" sldId="35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3047571" sldId="35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01731408" sldId="35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831106" sldId="35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23609184" sldId="35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5407819" sldId="35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99292394" sldId="35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3405918" sldId="35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7523780" sldId="35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9144047" sldId="35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4471675" sldId="35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0373654" sldId="35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4442174" sldId="35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9934118" sldId="35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8601272" sldId="35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41424070" sldId="35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81904356" sldId="35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6662585" sldId="35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7715496" sldId="35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02748945" sldId="35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31039180" sldId="35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628777" sldId="35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92582268" sldId="35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4270543" sldId="35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37281" sldId="35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60144218" sldId="35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6051399" sldId="35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11379397" sldId="35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4489542" sldId="35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370723" sldId="35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93247814" sldId="35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7935162" sldId="35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59868559" sldId="35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14747280" sldId="35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58730155" sldId="35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1215309" sldId="35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77352307" sldId="35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26659044" sldId="35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99425243" sldId="35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73433251" sldId="35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23354688" sldId="35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00526572" sldId="35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395287" sldId="35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0796251" sldId="35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5498471" sldId="35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1499101" sldId="35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781000" sldId="35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06126849" sldId="35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495325" sldId="35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825606" sldId="35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376755" sldId="35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5143532" sldId="35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53938049" sldId="35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05566198" sldId="35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7842825" sldId="35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9534235" sldId="35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6859532" sldId="35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10899201" sldId="35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6418245" sldId="35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9403181" sldId="35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398019" sldId="35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33009541" sldId="35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08396228" sldId="35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3480268" sldId="35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57919329" sldId="35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1249596" sldId="35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0095736" sldId="35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0814970" sldId="35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8324088" sldId="35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3625542" sldId="35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9766133" sldId="35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0852059" sldId="35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6351713" sldId="35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02162649" sldId="35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927175" sldId="35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7866773" sldId="35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03829844" sldId="35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20976183" sldId="35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556471" sldId="35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17661826" sldId="35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692503" sldId="35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98368816" sldId="35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67869138" sldId="35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60156449" sldId="35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12369448" sldId="35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470330" sldId="35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24443097" sldId="35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91243440" sldId="35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902733" sldId="36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10088053" sldId="36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7999148" sldId="36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9774825" sldId="36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45094400" sldId="36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553873" sldId="36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210407" sldId="36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6412192" sldId="36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63180080" sldId="36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33250031" sldId="36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13445943" sldId="36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5050307" sldId="36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70616439" sldId="36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5525134" sldId="36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01609049" sldId="36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21084300" sldId="36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63398004" sldId="36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63365946" sldId="36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4339078" sldId="36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23343908" sldId="36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69009209" sldId="36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9276864" sldId="36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9366901" sldId="36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9204144" sldId="36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31223302" sldId="36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07961012" sldId="36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36204515" sldId="36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49006571" sldId="36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1022166" sldId="36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076453" sldId="36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30304" sldId="36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6176806" sldId="36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6047533" sldId="36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77431340" sldId="36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39857665" sldId="36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17994155" sldId="36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61475540" sldId="36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21646098" sldId="36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72425631" sldId="36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10586141" sldId="36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0505149" sldId="36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9026654" sldId="36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82806056" sldId="36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45778149" sldId="36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61403904" sldId="36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70120319" sldId="36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18287870" sldId="36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44606798" sldId="36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19880291" sldId="36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51612852" sldId="36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210781" sldId="36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0766815" sldId="36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68937379" sldId="36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51676107" sldId="36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2001916" sldId="36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3095202" sldId="36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25467992" sldId="36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8489540" sldId="36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3184107" sldId="36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20817877" sldId="36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843258" sldId="36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7712318" sldId="36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77531497" sldId="36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182805" sldId="36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41809514" sldId="36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22008" sldId="36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1180576" sldId="36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22118711" sldId="36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80013106" sldId="36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339106" sldId="36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71033869" sldId="36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73036183" sldId="36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57633136" sldId="36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05959319" sldId="36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7779348" sldId="36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940297" sldId="36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78310110" sldId="36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83105432" sldId="36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311274" sldId="36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63375758" sldId="36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90317787" sldId="36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28058447" sldId="36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19304870" sldId="36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46209984" sldId="36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2732799" sldId="36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16237492" sldId="36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47324537" sldId="36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68727779" sldId="36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53195841" sldId="36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88756057" sldId="36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90201785" sldId="36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32785969" sldId="36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30719979" sldId="36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19701992" sldId="36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60125388" sldId="36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5797533" sldId="36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18963054" sldId="36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01801371" sldId="36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07181893" sldId="36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531669" sldId="36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48649985" sldId="37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3826327" sldId="37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92341541" sldId="37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44206080" sldId="37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77686978" sldId="37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93678341" sldId="37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662185" sldId="37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52996433" sldId="37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6881213" sldId="37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39152802" sldId="37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45258860" sldId="37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54429136" sldId="37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75459226" sldId="37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50078976" sldId="37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01546581" sldId="37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29922853" sldId="37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0131700" sldId="37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0731162" sldId="37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12925050" sldId="37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90313949" sldId="37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66962206" sldId="37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7947038" sldId="37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94027685" sldId="37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84617163" sldId="37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05144058" sldId="37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55856906" sldId="37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396492" sldId="37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147076" sldId="37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52779094" sldId="37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8724377" sldId="372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38029428" sldId="373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014824" sldId="373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7561669" sldId="373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79281830" sldId="373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1952739" sldId="373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28115361" sldId="373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33383969" sldId="373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33477032" sldId="373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35534771" sldId="373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9163429" sldId="373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4659195" sldId="374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57582711" sldId="374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51135070" sldId="374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19120738" sldId="374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911277" sldId="374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084423874" sldId="374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31237549" sldId="374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0840442" sldId="374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38085037" sldId="374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91975311" sldId="374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65682192" sldId="375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67347344" sldId="375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593942" sldId="375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807461" sldId="375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438949031" sldId="375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14751765" sldId="375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1585715" sldId="375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135513711" sldId="375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6072353" sldId="375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88247677" sldId="375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95364301" sldId="376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26087595" sldId="376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8775052" sldId="376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90410272" sldId="376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8260640" sldId="376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27793952" sldId="376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015345" sldId="376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510360202" sldId="376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259278658" sldId="376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25650833" sldId="376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0946594" sldId="377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88149782" sldId="377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37007182" sldId="377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60002416" sldId="377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39697463" sldId="377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625845248" sldId="377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776782966" sldId="377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01745807" sldId="377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21244431" sldId="377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908857220" sldId="377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05517875" sldId="378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25271378" sldId="378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595359362" sldId="378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87532532" sldId="378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4032459696" sldId="378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19820460" sldId="378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49988556" sldId="378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28150631" sldId="378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833321876" sldId="378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24300943" sldId="378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289765092" sldId="379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54243846" sldId="379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97110671" sldId="379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45419596" sldId="379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077751283" sldId="379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97190361" sldId="379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859020487" sldId="379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9000807" sldId="379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988161937" sldId="379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760547484" sldId="379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655597375" sldId="380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263555259" sldId="380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469428626" sldId="380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351930382" sldId="380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311342434" sldId="380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75720360" sldId="380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93374792" sldId="380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460659139" sldId="380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45295482" sldId="380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3111552" sldId="380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65687748" sldId="381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956450338" sldId="381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914860632" sldId="381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89201311" sldId="381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14549894" sldId="381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77251919" sldId="381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530215422" sldId="381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197933656" sldId="381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3577748" sldId="381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5757637" sldId="3819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229120762" sldId="3820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189418052" sldId="3821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524282232" sldId="3822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376800366" sldId="3823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115933" sldId="3824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760550968" sldId="3825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2800078332" sldId="3826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029935239" sldId="3827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635622461" sldId="3828"/>
        </pc:sldMkLst>
      </pc:sldChg>
      <pc:sldChg chg="del">
        <pc:chgData name="군만두 맛있다" userId="88f4dfb63950bb32" providerId="LiveId" clId="{144249B6-A001-4CCC-AF29-43D5EFA9B3B4}" dt="2023-08-02T13:36:08.964" v="2" actId="47"/>
        <pc:sldMkLst>
          <pc:docMk/>
          <pc:sldMk cId="1311009154" sldId="38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3969504" sldId="38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9858650" sldId="38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16891108" sldId="38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8151180" sldId="38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0683036" sldId="38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57114" sldId="38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09951613" sldId="38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1891367" sldId="38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1340479" sldId="38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86237623" sldId="38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58897201" sldId="38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2836465" sldId="38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6665933" sldId="38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7115170" sldId="38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0208666" sldId="38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5141259" sldId="38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6414743" sldId="38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5792573" sldId="38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6510847" sldId="38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0692669" sldId="38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9152649" sldId="38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1584221" sldId="38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6082390" sldId="38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32282709" sldId="38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1753095" sldId="38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41889641" sldId="38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1591917" sldId="38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88025112" sldId="38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1132600" sldId="38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31853156" sldId="38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4291592" sldId="38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46410232" sldId="38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7989703" sldId="38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66602" sldId="38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16011788" sldId="38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8302171" sldId="38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96296441" sldId="38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76657169" sldId="38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75761091" sldId="38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059009" sldId="38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9512466" sldId="38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0275577" sldId="38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467997" sldId="38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7871988" sldId="38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654401" sldId="38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2002402" sldId="38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52842513" sldId="38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6669453" sldId="38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7184362" sldId="38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8697133" sldId="38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453438" sldId="38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882415" sldId="38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7169668" sldId="38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99815019" sldId="38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3359124" sldId="38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65696554" sldId="38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827055" sldId="38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8266456" sldId="38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2799714" sldId="38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87277539" sldId="38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1925533" sldId="38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9714499" sldId="38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957435" sldId="38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28697863" sldId="38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5716025" sldId="38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3993730" sldId="38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24729636" sldId="38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39986138" sldId="38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1943012" sldId="38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57448921" sldId="38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489357" sldId="39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63430612" sldId="39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6036734" sldId="39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4291105" sldId="39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35253287" sldId="39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6940527" sldId="39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462741" sldId="39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0849855" sldId="39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36586226" sldId="39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3487626" sldId="39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910432" sldId="39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1543591" sldId="39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025226" sldId="39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264607" sldId="39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1186830" sldId="39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8337912" sldId="39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041972" sldId="39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23484716" sldId="39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3080134" sldId="39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0053771" sldId="39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9618603" sldId="39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06916147" sldId="39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9860891" sldId="39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3520738" sldId="39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03667949" sldId="39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92344985" sldId="39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9168198" sldId="39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5300331" sldId="39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42094607" sldId="39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5528512" sldId="39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9639716" sldId="39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8590386" sldId="39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57777497" sldId="39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83423303" sldId="39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6027432" sldId="39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6064662" sldId="39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74557113" sldId="39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0833717" sldId="39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47516863" sldId="39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0689660" sldId="39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314211" sldId="39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6767016" sldId="39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0032635" sldId="39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8906630" sldId="39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5185614" sldId="39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9022826" sldId="39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735727" sldId="39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3158568" sldId="39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43110071" sldId="39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28889316" sldId="39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3991712" sldId="39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25070333" sldId="39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6550440" sldId="39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5381740" sldId="39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2386677" sldId="39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6782330" sldId="39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33631492" sldId="39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41275152" sldId="39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7505711" sldId="39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3606078" sldId="39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40587870" sldId="39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47360644" sldId="39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1936196" sldId="39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75183632" sldId="39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6435847" sldId="39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2402324" sldId="39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4715368" sldId="39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4623834" sldId="39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68097728" sldId="39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68779871" sldId="39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8114261" sldId="39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287802" sldId="39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268221" sldId="39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7840402" sldId="39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0625440" sldId="39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35725376" sldId="39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98739652" sldId="39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43025486" sldId="39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3205866" sldId="39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7978593" sldId="39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5927394" sldId="39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70243313" sldId="39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17181721" sldId="39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58163693" sldId="39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22938174" sldId="39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2636056" sldId="39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2406553" sldId="39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67146715" sldId="39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7385025" sldId="39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20106819" sldId="39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6967793" sldId="39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388514" sldId="39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5407822" sldId="39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82647867" sldId="39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2226660" sldId="39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92763207" sldId="39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6431189" sldId="39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76541581" sldId="39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3240267" sldId="39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7079327" sldId="39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5076604" sldId="40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2394252" sldId="40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28225445" sldId="40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88244744" sldId="40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65895837" sldId="40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4259219" sldId="40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3275245" sldId="40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429387" sldId="40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2623994" sldId="40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8506976" sldId="40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0488795" sldId="40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606142" sldId="40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49522092" sldId="40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466895" sldId="40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5106823" sldId="40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946037" sldId="40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23955863" sldId="40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86344712" sldId="40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76945906" sldId="40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86396848" sldId="40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06346045" sldId="40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57985167" sldId="40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4975597" sldId="40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87487356" sldId="40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3720073" sldId="40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5419838" sldId="40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03021566" sldId="40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9917467" sldId="40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3289058" sldId="40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8981570" sldId="40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75482069" sldId="40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71082" sldId="40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69715512" sldId="40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71226177" sldId="40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55609286" sldId="40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9194869" sldId="40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8071776" sldId="40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0869583" sldId="40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938855" sldId="40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5823426" sldId="40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65631960" sldId="40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02899138" sldId="40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2751201" sldId="40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0786711" sldId="40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91368855" sldId="40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13078522" sldId="40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07566818" sldId="40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7438615" sldId="40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0818149" sldId="40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91967213" sldId="40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6669859" sldId="40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7747100" sldId="40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2711443" sldId="40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48703756" sldId="40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884770" sldId="40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88481946" sldId="40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4908566" sldId="40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57854202" sldId="40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2897822" sldId="40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02329843" sldId="40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49437954" sldId="40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67975457" sldId="40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66536689" sldId="40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7841618" sldId="40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86998234" sldId="40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104446" sldId="40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31927785" sldId="40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75475712" sldId="40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2614240" sldId="40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204015" sldId="40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67453886" sldId="40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24260880" sldId="40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785170" sldId="40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113714" sldId="40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82523193" sldId="40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17984301" sldId="40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61713350" sldId="40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226765" sldId="40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47167421" sldId="40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1055831" sldId="40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25086878" sldId="40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89209486" sldId="40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4528823" sldId="40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55630393" sldId="40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5997836" sldId="40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8958087" sldId="40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55324728" sldId="40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29633304" sldId="40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7425765" sldId="40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10408638" sldId="40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0030843" sldId="40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39372065" sldId="40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9936967" sldId="40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19374746" sldId="40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69890682" sldId="40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964195" sldId="40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3379835" sldId="40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24369008" sldId="40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7077666" sldId="40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68271553" sldId="40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2952523" sldId="41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6711478" sldId="41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757221" sldId="41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24685687" sldId="41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24489807" sldId="41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94396193" sldId="41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83433354" sldId="41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10950291" sldId="41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73705369" sldId="41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36657194" sldId="41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6336414" sldId="41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31532609" sldId="41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28342363" sldId="41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95019082" sldId="41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55902708" sldId="41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1662831" sldId="41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02661877" sldId="41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856422" sldId="41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01368818" sldId="41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84647523" sldId="41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53247362" sldId="41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98706356" sldId="41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99439277" sldId="41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20952186" sldId="41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12168578" sldId="41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6064969" sldId="41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68922979" sldId="41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89367191" sldId="41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78576213" sldId="41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65217195" sldId="41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68320692" sldId="41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055656199" sldId="41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93954631" sldId="41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01634289" sldId="41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9686157" sldId="41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3983651" sldId="41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6572677" sldId="41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14027024" sldId="41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70352838" sldId="41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5893938" sldId="41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13415427" sldId="41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23025465" sldId="41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25001747" sldId="41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85779616" sldId="41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30526494" sldId="41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10061104" sldId="41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40283126" sldId="41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10652585" sldId="41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85733609" sldId="41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4553207" sldId="41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5785" sldId="41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0901574" sldId="41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8680188" sldId="41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52124115" sldId="41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8984459" sldId="41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04575644" sldId="415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765126966" sldId="415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8421021" sldId="415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09249372" sldId="415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49264217" sldId="415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32929074" sldId="416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5364615" sldId="416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16666418" sldId="416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63007882" sldId="416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4043533" sldId="416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41761877" sldId="416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42005790" sldId="416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85552994" sldId="416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4330790" sldId="416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592112" sldId="416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5859626" sldId="417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254760154" sldId="417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918992" sldId="417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92433397" sldId="417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47331281" sldId="417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4654892" sldId="417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06694376" sldId="417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8088917" sldId="417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3346918" sldId="417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0440129" sldId="417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01699580" sldId="418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98304125" sldId="418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78493705" sldId="418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100030483" sldId="418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6045998" sldId="418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03775603" sldId="418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373714562" sldId="418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9279244" sldId="418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62882645" sldId="418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04357141" sldId="418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1975570" sldId="419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825774" sldId="419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6255723" sldId="419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941978905" sldId="419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79920872" sldId="419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09655452" sldId="419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57318714" sldId="419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578862513" sldId="419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01093785" sldId="419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415779018" sldId="419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853006104" sldId="420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53124506" sldId="420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220039537" sldId="420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77930153" sldId="420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91624593" sldId="420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37912419" sldId="420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30471969" sldId="420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0773041" sldId="420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83294906" sldId="420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785591093" sldId="420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4211439" sldId="421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86850088" sldId="421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4460717" sldId="421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58333508" sldId="421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24757407" sldId="421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4121968" sldId="421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0510040" sldId="421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916318782" sldId="421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69600646" sldId="421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347224226" sldId="421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15670979" sldId="422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94623230" sldId="422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669051671" sldId="422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70494753" sldId="422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99880235" sldId="422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801710373" sldId="422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4358023" sldId="422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110469087" sldId="422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06394082" sldId="422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581264115" sldId="422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651757360" sldId="423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683920915" sldId="423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09347760" sldId="423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333127" sldId="423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13961756" sldId="423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849643970" sldId="423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54689200" sldId="423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4436932" sldId="423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048434852" sldId="423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226799411" sldId="423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4154213192" sldId="424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369526023" sldId="424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941482679" sldId="424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183433286" sldId="424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32629453" sldId="424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63696948" sldId="4245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70284929" sldId="4246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719260062" sldId="4247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452473343" sldId="4248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768654937" sldId="4249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1066749553" sldId="4250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44325360" sldId="4251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522589063" sldId="4252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900445498" sldId="4253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2238369164" sldId="4254"/>
        </pc:sldMkLst>
      </pc:sldChg>
      <pc:sldChg chg="del">
        <pc:chgData name="군만두 맛있다" userId="88f4dfb63950bb32" providerId="LiveId" clId="{144249B6-A001-4CCC-AF29-43D5EFA9B3B4}" dt="2023-08-02T13:36:52.577" v="3" actId="47"/>
        <pc:sldMkLst>
          <pc:docMk/>
          <pc:sldMk cId="3828004378" sldId="425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9868087" sldId="425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8773" sldId="425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41179188" sldId="425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52701310" sldId="425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153846794" sldId="426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5025849" sldId="426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229114107" sldId="426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42944683" sldId="426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1551594" sldId="426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65277419" sldId="426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9755203" sldId="426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34566175" sldId="426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53958104" sldId="426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76562" sldId="426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5148249" sldId="427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475699704" sldId="427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7594713" sldId="427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47450198" sldId="427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23097503" sldId="427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25429575" sldId="427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32003228" sldId="427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21503926" sldId="427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9145451" sldId="427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262869284" sldId="427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668717434" sldId="428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37267722" sldId="428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994304038" sldId="428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96278811" sldId="428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63337415" sldId="428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73955295" sldId="428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3414723" sldId="428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14891106" sldId="428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17961622" sldId="428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22480663" sldId="428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5285618" sldId="429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155577641" sldId="429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3707853" sldId="429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3916730" sldId="429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292620" sldId="429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13074573" sldId="429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7711432" sldId="429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11983452" sldId="429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80412168" sldId="429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37214312" sldId="429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52738327" sldId="430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825706221" sldId="430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398411197" sldId="430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02276456" sldId="430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89340739" sldId="430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80024955" sldId="430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982181176" sldId="430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21769770" sldId="430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32610254" sldId="430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06028863" sldId="430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65217416" sldId="431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45302187" sldId="431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7999484" sldId="431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80276471" sldId="431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504349189" sldId="431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3113842" sldId="431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71492447" sldId="431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87399594" sldId="431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45568719" sldId="431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057048612" sldId="431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27585345" sldId="432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017292177" sldId="432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538563382" sldId="432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1557885" sldId="432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17128779" sldId="432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52963127" sldId="432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113688035" sldId="432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40579398" sldId="432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729635675" sldId="432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10021434" sldId="432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2089930" sldId="433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8878457" sldId="433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580592485" sldId="433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697209423" sldId="433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072276566" sldId="433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094942828" sldId="433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775498746" sldId="433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816455" sldId="433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770704965" sldId="433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350755380" sldId="433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9455891" sldId="434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532366779" sldId="434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42665334" sldId="4342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87638719" sldId="4343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378763496" sldId="4344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829587997" sldId="4345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248393607" sldId="4346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850853303" sldId="4347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3476076067" sldId="4348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988908868" sldId="4349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2615301235" sldId="4350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1410925321" sldId="4351"/>
        </pc:sldMkLst>
      </pc:sldChg>
      <pc:sldChg chg="del">
        <pc:chgData name="군만두 맛있다" userId="88f4dfb63950bb32" providerId="LiveId" clId="{144249B6-A001-4CCC-AF29-43D5EFA9B3B4}" dt="2023-08-02T13:36:57.253" v="4" actId="47"/>
        <pc:sldMkLst>
          <pc:docMk/>
          <pc:sldMk cId="4278910604" sldId="4352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859268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87008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6682299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6719040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7860353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735099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426317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38425829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517914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611121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69189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4660179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51097228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5220934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192985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/>
        <p:txBody>
          <a:bodyPr/>
          <a:lstStyle/>
          <a:p>
            <a:endParaRPr lang="ko-KR"/>
          </a:p>
        </p:txBody>
      </p:sp>
    </p:spTree>
    <p:extLst>
      <p:ext uri="{BB962C8B-B14F-4D97-AF65-F5344CB8AC3E}">
        <p14:creationId xmlns:p14="http://schemas.microsoft.com/office/powerpoint/2010/main" val="1047426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564807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217743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5792355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77194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523916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3498110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ko-KR" altLang="en-US"/>
              <a:t>그림을 추가하려면 아이콘을 클릭하십시오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0364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2322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7" r:id="rId1"/>
    <p:sldLayoutId id="2147483688" r:id="rId2"/>
    <p:sldLayoutId id="2147483689" r:id="rId3"/>
    <p:sldLayoutId id="2147483690" r:id="rId4"/>
    <p:sldLayoutId id="2147483691" r:id="rId5"/>
    <p:sldLayoutId id="2147483692" r:id="rId6"/>
    <p:sldLayoutId id="2147483693" r:id="rId7"/>
    <p:sldLayoutId id="2147483694" r:id="rId8"/>
    <p:sldLayoutId id="2147483695" r:id="rId9"/>
    <p:sldLayoutId id="2147483696" r:id="rId10"/>
    <p:sldLayoutId id="2147483697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8/5/2023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3403262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9" r:id="rId1"/>
    <p:sldLayoutId id="2147483700" r:id="rId2"/>
    <p:sldLayoutId id="2147483701" r:id="rId3"/>
    <p:sldLayoutId id="2147483702" r:id="rId4"/>
    <p:sldLayoutId id="2147483703" r:id="rId5"/>
    <p:sldLayoutId id="2147483704" r:id="rId6"/>
    <p:sldLayoutId id="2147483705" r:id="rId7"/>
    <p:sldLayoutId id="2147483706" r:id="rId8"/>
    <p:sldLayoutId id="2147483707" r:id="rId9"/>
    <p:sldLayoutId id="2147483708" r:id="rId10"/>
    <p:sldLayoutId id="2147483709" r:id="rId11"/>
    <p:sldLayoutId id="2147483710" r:id="rId12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여호와께서 모세와 아론에게 말씀하여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이르시되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77654850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몸 아래에 닿았던 것에 접촉한 자는 다 저녁까지 부정하며 그런 것을 옮기는 자는 그의 옷을 빨고 물로 몸을 씻을 것이며 저녁까지 부정하리라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65944213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유출병이 있는 자가 물로 그의 손을 씻지 아니하고 아무든지 만지면 그 자는 그의 옷을 빨고 물로 몸을 씻을 것이며 저녁까지 부정하리라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49598843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유출병이 있는 자가 만진 질그릇은 깨뜨리고 나무 그릇은 다 물로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씻을지니라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964965024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유출병이 있는 자는 그의 유출이 깨끗해지거든 그가 정결하게 되기 위하여 이레를 센 후에 옷을 빨고 흐르는 물에 그의 몸을 씻을 것이라 그러면 그가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412145378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여덟째 날에 산비둘기 두 마리나 집비둘기 새끼 두 마리를 자기를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문 여호와 앞으로 가서 제사장에게 줄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403782710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제사장은 그 한 마리는 속죄제로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다른 한 마리는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드려 그의 유출병으로 말미암아 여호와 앞에서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속죄할지니라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75212217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설정한 자는 전신을 물로 씻을 것이며 저녁까지 부정하리라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426917396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정수가 묻은 모든 옷과 가죽은 물에 빨 것이며 저녁까지 부정하리라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456011870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남녀가 동침하여 설정하였거든 둘 다 물로 몸을 씻을 것이며 저녁까지 부정하리라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69630936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19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어떤 여인이 유출을 하되 그의 몸에 그의 유출이 피이면 이레 동안 불결하니 그를 만지는 자마다 저녁까지 부정할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0539429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이스라엘 자손에게 말하여 이르라 누구든지 그의 몸에 유출병이 있으면 그 유출병으로 말미암아 부정한 자라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85257993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불결할 동안에는 그가 누웠던 자리도 다 부정하며 그가 앉았던 자리도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부정한즉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02812773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침상을 만지는 자는 다 그의 옷을 빨고 물로 몸을 씻을 것이요 저녁까지 부정할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65616173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그가 앉은 자리를 만지는 자도 다 그들의 옷을 빨고 물로 몸을 씻을 것이요 저녁까지 부정할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11817208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침상 위에나 그가 앉은 자리 위에 있는 것을 만지는 모든 자도 저녁까지 부정할 것이며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811421047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24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누구든지 이 여인과 동침하여 그의 불결함에 전염되면 이레 동안 부정할 것이라 그가 눕는 침상은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부정하니라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4943257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만일 여인의 피의 유출이 그의 불결기가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아닌데도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여러 날이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간다든지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 유출이 그의 불결기를 지나도 계속되면 그 부정을 유출하는 모든 날 동안은 그 불결한 때와 같이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부정한즉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15734834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유출이 있는 모든 날 동안에 그가 눕는 침상은 그에게 불결한 때의 침상과 같고 그가 앉는 모든 자리도 부정함이 불결한 때의 부정과 같으니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65088648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그것들을 만지는 자는 다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부정한즉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그의 옷을 빨고 물로 몸을 씻을 것이며 저녁까지 부정할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095137661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유출이 그치면 이레를 센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후에야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정하리니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559729439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29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그는 여덟째 날에 산비둘기 두 마리나 집비둘기 새끼 두 마리를 자기를 위하여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가져다가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회막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문 앞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제사장에게로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가져갈 것이요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41984639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유출병으로 말미암아 부정함이 이러하니 곧 그의 몸에서 흘러 나오든지 그의 몸에서 흘러 나오는 것이 막혔든지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부정한즉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338699534"/>
      </p:ext>
    </p:extLst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30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제사장은 그 한 마리는 속죄제로</a:t>
            </a: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,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다른 한 마리는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번제로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드려 유출로 부정한 여인을 위하여 여호와 앞에서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속죄할지니라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4257504307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31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너희는 이와 같이 이스라엘 자손이 그들의 부정에서 떠나게 하여 그들 가운데에 있는 내 성막을 그들이 더럽히고 그들이 부정한 중에서 죽지 않도록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할지니라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059939721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32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이 규례는 유출병이 있는 자와 설정함으로 부정하게 된 자와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687534427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33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불결기의 앓는 여인과 유출병이 있는 남녀와 그리고 불결한 여인과 동침한 자에 대한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것이니라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7970600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4 </a:t>
            </a:r>
            <a:r>
              <a:rPr lang="ko-KR" altLang="en-US" sz="4800" dirty="0" err="1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유출병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 있는 자가 눕는 침상은 다 부정하고 그가 앉았던 자리도 다 부정하니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27813639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5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그의 침상에 접촉하는 자는 그의 옷을 빨고 물로 몸을 씻을 것이며 저녁까지 부정하리라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07565642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6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유출병이 있는 자가 앉았던 자리에 앉는 자는 그의 옷을 빨고 물로 씻을 것이요 저녁까지 부정하리라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137796816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7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유출병이 있는 자의 몸에 접촉하는 자는 그의 옷을 빨고 물로 몸을 씻을 것이며 저녁까지 부정하리라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27343085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8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유출병이 있는 자가 정한 자에게 침을 뱉으면 정한 자는 그의 옷을 빨고 물로 몸을 씻을 것이며 저녁까지 부정하리라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23469055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23332" y="1608666"/>
            <a:ext cx="11480801" cy="969958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altLang="ko-KR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9 </a:t>
            </a:r>
            <a:r>
              <a:rPr lang="ko-KR" altLang="en-US" sz="4800" dirty="0">
                <a:solidFill>
                  <a:schemeClr val="bg1"/>
                </a:solidFill>
                <a:latin typeface="나눔스퀘어 ExtraBold" panose="020B0600000101010101" pitchFamily="50" charset="-127"/>
                <a:ea typeface="나눔스퀘어 ExtraBold" panose="020B0600000101010101" pitchFamily="50" charset="-127"/>
              </a:rPr>
              <a:t>유출병이 있는 자가 탔던 안장은 다 부정하며</a:t>
            </a:r>
            <a:endParaRPr lang="en-US" altLang="ko-KR" sz="4800" dirty="0">
              <a:solidFill>
                <a:schemeClr val="bg1"/>
              </a:solidFill>
              <a:latin typeface="나눔스퀘어 ExtraBold" panose="020B0600000101010101" pitchFamily="50" charset="-127"/>
              <a:ea typeface="나눔스퀘어 ExtraBold" panose="020B0600000101010101" pitchFamily="50" charset="-127"/>
            </a:endParaRPr>
          </a:p>
        </p:txBody>
      </p:sp>
      <p:sp>
        <p:nvSpPr>
          <p:cNvPr id="4" name="바닥글 개체 틀 3"/>
          <p:cNvSpPr>
            <a:spLocks noGrp="1"/>
          </p:cNvSpPr>
          <p:nvPr>
            <p:ph type="ftr" idx="2"/>
          </p:nvPr>
        </p:nvSpPr>
        <p:spPr>
          <a:xfrm>
            <a:off x="-1" y="196058"/>
            <a:ext cx="12192001" cy="969958"/>
          </a:xfrm>
        </p:spPr>
        <p:txBody>
          <a:bodyPr/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ko-KR" altLang="en-US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레위기 </a:t>
            </a:r>
            <a:r>
              <a:rPr kumimoji="0" lang="en-US" altLang="ko-KR" sz="60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나눔스퀘어 ExtraBold" panose="020B0600000101010101" pitchFamily="50" charset="-127"/>
                <a:ea typeface="나눔스퀘어 ExtraBold" panose="020B0600000101010101" pitchFamily="50" charset="-127"/>
                <a:cs typeface="+mn-cs"/>
              </a:rPr>
              <a:t>15</a:t>
            </a:r>
          </a:p>
        </p:txBody>
      </p:sp>
    </p:spTree>
    <p:extLst>
      <p:ext uri="{BB962C8B-B14F-4D97-AF65-F5344CB8AC3E}">
        <p14:creationId xmlns:p14="http://schemas.microsoft.com/office/powerpoint/2010/main" val="30313433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테마">
  <a:themeElements>
    <a:clrScheme name="Office 테마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테마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테마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54</TotalTime>
  <Words>606</Words>
  <Application>Microsoft Office PowerPoint</Application>
  <PresentationFormat>와이드스크린</PresentationFormat>
  <Paragraphs>66</Paragraphs>
  <Slides>33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2</vt:i4>
      </vt:variant>
      <vt:variant>
        <vt:lpstr>슬라이드 제목</vt:lpstr>
      </vt:variant>
      <vt:variant>
        <vt:i4>33</vt:i4>
      </vt:variant>
    </vt:vector>
  </HeadingPairs>
  <TitlesOfParts>
    <vt:vector size="39" baseType="lpstr">
      <vt:lpstr>나눔스퀘어 ExtraBold</vt:lpstr>
      <vt:lpstr>Arial</vt:lpstr>
      <vt:lpstr>Calibri</vt:lpstr>
      <vt:lpstr>Calibri Light</vt:lpstr>
      <vt:lpstr>Office 테마</vt:lpstr>
      <vt:lpstr>1_Office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평강교회 사무실</dc:creator>
  <cp:lastModifiedBy>군만두 맛있다</cp:lastModifiedBy>
  <cp:revision>10</cp:revision>
  <dcterms:modified xsi:type="dcterms:W3CDTF">2023-08-05T06:53:05Z</dcterms:modified>
</cp:coreProperties>
</file>