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81" r:id="rId3"/>
    <p:sldId id="782" r:id="rId4"/>
    <p:sldId id="783" r:id="rId5"/>
    <p:sldId id="784" r:id="rId6"/>
    <p:sldId id="785" r:id="rId7"/>
    <p:sldId id="786" r:id="rId8"/>
    <p:sldId id="787" r:id="rId9"/>
    <p:sldId id="788" r:id="rId10"/>
    <p:sldId id="789" r:id="rId11"/>
    <p:sldId id="790" r:id="rId12"/>
    <p:sldId id="791" r:id="rId13"/>
    <p:sldId id="792" r:id="rId14"/>
    <p:sldId id="793" r:id="rId15"/>
    <p:sldId id="794" r:id="rId16"/>
    <p:sldId id="795" r:id="rId17"/>
    <p:sldId id="796" r:id="rId18"/>
    <p:sldId id="797" r:id="rId19"/>
    <p:sldId id="798" r:id="rId20"/>
    <p:sldId id="799" r:id="rId21"/>
    <p:sldId id="800" r:id="rId22"/>
    <p:sldId id="801" r:id="rId23"/>
    <p:sldId id="802" r:id="rId24"/>
    <p:sldId id="803" r:id="rId25"/>
    <p:sldId id="804" r:id="rId26"/>
    <p:sldId id="805" r:id="rId27"/>
    <p:sldId id="806" r:id="rId28"/>
    <p:sldId id="807" r:id="rId29"/>
    <p:sldId id="808" r:id="rId30"/>
    <p:sldId id="809" r:id="rId31"/>
    <p:sldId id="810" r:id="rId32"/>
    <p:sldId id="811" r:id="rId33"/>
    <p:sldId id="812" r:id="rId34"/>
    <p:sldId id="813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E1E182-30C6-415E-8EA6-8F13CCB5FD80}" v="3" dt="2023-08-05T06:53:04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8" d="100"/>
          <a:sy n="188" d="100"/>
        </p:scale>
        <p:origin x="514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AE1E182-30C6-415E-8EA6-8F13CCB5FD80}"/>
    <pc:docChg chg="addSld delSld modSld">
      <pc:chgData name="군만두 맛있다" userId="88f4dfb63950bb32" providerId="LiveId" clId="{1AE1E182-30C6-415E-8EA6-8F13CCB5FD80}" dt="2023-08-05T06:53:04.855" v="2"/>
      <pc:docMkLst>
        <pc:docMk/>
      </pc:docMkLst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776548509" sldId="781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852579938" sldId="782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338699534" sldId="783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278136396" sldId="784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075656421" sldId="785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377968165" sldId="786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273430853" sldId="787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346905591" sldId="788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031343356" sldId="789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659442134" sldId="790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95988430" sldId="791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964965024" sldId="792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121453782" sldId="793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037827107" sldId="794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752122176" sldId="795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426917396" sldId="796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456011870" sldId="797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696309368" sldId="798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053942965" sldId="799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028127731" sldId="800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656161739" sldId="801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118172083" sldId="802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811421047" sldId="803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9432578" sldId="804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15734834" sldId="805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65088648" sldId="806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095137661" sldId="807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1559729439" sldId="808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198463915" sldId="809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4257504307" sldId="810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3059939721" sldId="811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687534427" sldId="812"/>
        </pc:sldMkLst>
      </pc:sldChg>
      <pc:sldChg chg="add del setBg">
        <pc:chgData name="군만두 맛있다" userId="88f4dfb63950bb32" providerId="LiveId" clId="{1AE1E182-30C6-415E-8EA6-8F13CCB5FD80}" dt="2023-08-05T06:53:04.855" v="2"/>
        <pc:sldMkLst>
          <pc:docMk/>
          <pc:sldMk cId="2797060088" sldId="813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190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860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50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63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25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79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111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097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209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929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474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03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모세와 아론에게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몸 아래에 닿았던 것에 접촉한 자는 다 저녁까지 부정하며 그런 것을 옮기는 자는 그의 옷을 빨고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자가 물로 그의 손을 씻지 아니하고 아무든지 만지면 그 자는 그의 옷을 빨고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자가 만진 질그릇은 깨뜨리고 나무 그릇은 다 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씻을지니라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자는 그의 유출이 깨끗해지거든 그가 정결하게 되기 위하여 이레를 센 후에 옷을 빨고 흐르는 물에 그의 몸을 씻을 것이라 그러면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여덟째 날에 산비둘기 두 마리나 집비둘기 새끼 두 마리를 자기를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 여호와 앞으로 가서 제사장에게 줄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제사장은 그 한 마리는 속죄제로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다른 한 마리는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드려 그의 유출병으로 말미암아 여호와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설정한 자는 전신을 물로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정수가 묻은 모든 옷과 가죽은 물에 빨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남녀가 동침하여 설정하였거든 둘 다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여인이 유출을 하되 그의 몸에 그의 유출이 피이면 이레 동안 불결하니 그를 만지는 자마다 저녁까지 부정할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이르라 누구든지 그의 몸에 유출병이 있으면 그 유출병으로 말미암아 부정한 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불결할 동안에는 그가 누웠던 자리도 다 부정하며 그가 앉았던 자리도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부정한즉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침상을 만지는 자는 다 그의 옷을 빨고 물로 몸을 씻을 것이요 저녁까지 부정할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앉은 자리를 만지는 자도 다 그들의 옷을 빨고 물로 몸을 씻을 것이요 저녁까지 부정할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침상 위에나 그가 앉은 자리 위에 있는 것을 만지는 모든 자도 저녁까지 부정할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이 여인과 동침하여 그의 불결함에 전염되면 이레 동안 부정할 것이라 그가 눕는 침상은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여인의 피의 유출이 그의 불결기가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아닌데도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여러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간다든지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유출이 그의 불결기를 지나도 계속되면 그 부정을 유출하는 모든 날 동안은 그 불결한 때와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부정한즉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유출이 있는 모든 날 동안에 그가 눕는 침상은 그에게 불결한 때의 침상과 같고 그가 앉는 모든 자리도 부정함이 불결한 때의 부정과 같으니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그것들을 만지는 자는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부정한즉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옷을 빨고 물로 몸을 씻을 것이며 저녁까지 부정할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유출이 그치면 이레를 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여덟째 날에 산비둘기 두 마리나 집비둘기 새끼 두 마리를 자기를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 앞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가져갈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유출병으로 말미암아 부정함이 이러하니 곧 그의 몸에서 흘러 나오든지 그의 몸에서 흘러 나오는 것이 막혔든지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부정한즉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제사장은 그 한 마리는 속죄제로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다른 한 마리는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드려 유출로 부정한 여인을 위하여 여호와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이와 같이 이스라엘 자손이 그들의 부정에서 떠나게 하여 그들 가운데에 있는 내 성막을 그들이 더럽히고 그들이 부정한 중에서 죽지 않도록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규례는 유출병이 있는 자와 설정함으로 부정하게 된 자와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불결기의 앓는 여인과 유출병이 있는 남녀와 그리고 불결한 여인과 동침한 자에 대한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자가 눕는 침상은 다 부정하고 그가 앉았던 자리도 다 부정하니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침상에 접촉하는 자는 그의 옷을 빨고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자가 앉았던 자리에 앉는 자는 그의 옷을 빨고 물로 씻을 것이요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자의 몸에 접촉하는 자는 그의 옷을 빨고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7343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자가 정한 자에게 침을 뱉으면 정한 자는 그의 옷을 빨고 물로 몸을 씻을 것이며 저녁까지 부정하리라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유출병이 있는 자가 탔던 안장은 다 부정하며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606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2023-08-05T06:53:05Z</dcterms:modified>
</cp:coreProperties>
</file>