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950" r:id="rId3"/>
    <p:sldId id="951" r:id="rId4"/>
    <p:sldId id="952" r:id="rId5"/>
    <p:sldId id="953" r:id="rId6"/>
    <p:sldId id="954" r:id="rId7"/>
    <p:sldId id="955" r:id="rId8"/>
    <p:sldId id="956" r:id="rId9"/>
    <p:sldId id="957" r:id="rId10"/>
    <p:sldId id="958" r:id="rId11"/>
    <p:sldId id="959" r:id="rId12"/>
    <p:sldId id="960" r:id="rId13"/>
    <p:sldId id="961" r:id="rId14"/>
    <p:sldId id="962" r:id="rId15"/>
    <p:sldId id="963" r:id="rId16"/>
    <p:sldId id="964" r:id="rId17"/>
    <p:sldId id="965" r:id="rId18"/>
    <p:sldId id="966" r:id="rId19"/>
    <p:sldId id="967" r:id="rId20"/>
    <p:sldId id="968" r:id="rId21"/>
    <p:sldId id="969" r:id="rId22"/>
    <p:sldId id="970" r:id="rId23"/>
    <p:sldId id="971" r:id="rId24"/>
    <p:sldId id="972" r:id="rId25"/>
    <p:sldId id="973" r:id="rId26"/>
    <p:sldId id="974" r:id="rId27"/>
    <p:sldId id="975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2282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5811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6407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9385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0408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1277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4416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875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914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7832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8670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550943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750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아홉째 해 열째 달 열째 날에 여호와의 말씀이 내게 임하여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2045412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가마가 빈 후에는 숯불 위에 놓아 뜨겁게 하며 그 가마의 놋을 달궈서 그 속에 더러운 것을 녹게 하며 녹이 소멸되게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38129874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성읍이 수고하므로 스스로 피곤하나 많은 녹이 그 속에서 벗겨지지 아니하며 불에서도 없어지지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10763683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너의 더러운 것들 중에 음란이 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너를 깨끗하게 하나 네가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깨끗하여지지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아니하니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향한 분노를 풀기 전에는 네 더러움이 다시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깨끗하여지지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아니하리라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4870872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 여호와가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말하였은즉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일이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이루어질지라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돌이키지도 아니하고 아끼지도 아니하며 뉘우치지도 아니하고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네 모든 행위대로 너를 재판하리라 주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34448382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말씀이 또 내게 임하여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27064667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인자야 내가 네 눈에 기뻐하는 것을 한 번 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빼앗으리니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슬퍼하거나 울거나 눈물을 흘리거나 하지 말며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4206362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죽은 자들을 위하여 슬퍼하지 말고 조용히 탄식하며 수건으로 머리를 동이고 발에 신을 신고 입술을 가리지 말고 사람이 초상집에서 먹는 음식물을 먹지 말라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하신지라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27008268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아침에 백성에게 말하였더니 저녁에 내 아내가 죽었으므로 아침에 내가 받은 명령대로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15527655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백성이 내게 이르되 네가 행하는 이 일이 우리와 무슨 상관이 있는지 너는 우리에게 말하지 아니하겠느냐 하므로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33164266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그들에게 대답하기를 여호와의 말씀이 내게 임하여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619255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인자야 너는 날짜 곧 오늘의 이름을 기록하라 바벨론 왕이 오늘 예루살렘에 가까이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왔느니라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11063394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이스라엘 족속에게 이르기를 주 여호와의 말씀에 내 성소는 너희 세력의 영광이요 너희 눈의 기쁨이요 너희 마음에 아낌이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되거니와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더럽힐 것이며 너희의 버려 둔 자녀를 칼에 엎드러지게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9095042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에스겔이 행한 바와 같이 행하여 입술을 가리지 아니하며 사람의 음식물을 먹지 아니하며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35472462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수건으로 머리를 동인 채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발에 신을 신은 채로 두고 슬퍼하지도 아니하며 울지도 아니하되 죄악 중에 패망하여 피차 바라보고 탄식하리라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8614132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이같이 에스겔이 너희에게 표징이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행한 대로 너희가 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행할지라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일이 이루어지면 내가 주 여호와인 줄을 너희가 알리라 하라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30751148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인자야 내가 그 힘과 그 즐거워하는 영광과 그 눈이 기뻐하는 것과 그 마음이 간절하게 생각하는 자녀를 데려가는 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42340834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곧 그 날에 도피한 자가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나와서 네 귀에 그 일을 들려 주지 아니하겠느냐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23793996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날에 네 입이 열려서 도피한 자에게 말하고 다시는 잠잠하지 아니하리라 이같이 너는 그들에게 표징이 되고 그들은 내가 여호와인 줄 알리라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67503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이 반역하는 족속에게 비유를 베풀어 이르기를 주 여호와께서 이같이 말씀하시기를 가마 하나를 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3294028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4-5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건 후에 물을 붓고 양 떼에서 한 마리를 골라 각을 뜨고 그 넓적다리와 어깨 고기의 모든 좋은 덩이를 그 가운데에 모아 넣으며 고른 뼈를 가득히 담고 그 뼈를 위하여 가마 밑에 나무를 쌓아 넣고 잘 삶되 가마 속의 뼈가 무르도록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삶을지어다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2969928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주 여호와께서 이같이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말씀하셨느니라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피를 흘린 성읍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녹슨 가마 곧 그 속의 녹을 없이하지 아니한 가마여 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있을진저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제비 뽑을 것도 없이 그 덩이를 하나하나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꺼낼지어다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1456706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피가 그 가운데에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있음이여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피를 땅에 쏟아 티끌이 덮이게 하지 않고 맨 바위 위에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두었도다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1965969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그 피를 맨 바위 위에 두고 덮이지 아니하게 함은 분노를 나타내어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보응하려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함이로라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41671976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주 여호와께서 이같이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말씀하셨느니라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있을진저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피를 흘린 성읍이여 내가 또 나무 무더기를 크게 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4466199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나무를 많이 쌓고 불을 피워 그 고기를 삶아 녹이고 국물을 졸이고 그 뼈를 태우고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40078372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548</Words>
  <Application>Microsoft Office PowerPoint</Application>
  <PresentationFormat>와이드스크린</PresentationFormat>
  <Paragraphs>52</Paragraphs>
  <Slides>26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26</vt:i4>
      </vt:variant>
    </vt:vector>
  </HeadingPairs>
  <TitlesOfParts>
    <vt:vector size="32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2024-10-01T10:52:14Z</dcterms:modified>
</cp:coreProperties>
</file>