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7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C123A-30D0-4D0C-BB83-33D7F0904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836AB0-9660-4CAE-8944-2F0BC85DEB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7DF254-ACBF-4C7F-8662-4B8F1764D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C5AE-6DE8-4408-8565-E07A576585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25A621-A723-4605-BABA-5976EB153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A1658-DDEC-4F2E-B434-50FE28CB1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508E-558E-4ACE-954D-ACBC6B147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687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A5623-ACDF-480D-A3A2-34120194F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A985E0-CE35-4756-9D93-0100E8D00B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0D469-D9CB-454C-8A87-2C1D42D56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C5AE-6DE8-4408-8565-E07A576585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F8E88-BC11-4036-B816-ACB7CA8D6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3B400D-B5F8-4AE0-8A16-525F820F7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508E-558E-4ACE-954D-ACBC6B147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11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AD2FB2-72AE-4AEC-858B-0BB6B184C6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0E1B3F-ED96-4DA1-8AF8-45F64415CD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73FAB-89E5-4620-9DCC-0C1B724DE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C5AE-6DE8-4408-8565-E07A576585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BC1B8-4B72-4C7B-A369-253BA4AA3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F52D0-0096-4A56-A7E5-600057DC5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508E-558E-4ACE-954D-ACBC6B147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547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2D793-1925-4605-87B9-16F10F070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91035-6B3C-48C6-9CDE-B3154E8699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1DFC8-B14D-4850-8952-BBC874C96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C5AE-6DE8-4408-8565-E07A576585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C06AA-821B-4829-8043-93108F71E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3A4C6-0E41-4796-B0AA-B0B620C0F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508E-558E-4ACE-954D-ACBC6B147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53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2615B-1B3D-4828-94A8-62D702A8B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E1BCA7-CFDD-421C-B3CA-6B1AAB6D3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6E4D6-9EC7-4FC9-B703-92A38BDE6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C5AE-6DE8-4408-8565-E07A576585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50551-40C2-4908-90FD-2ED37818A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20F31-681C-41AF-8A5D-0BEE91B60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508E-558E-4ACE-954D-ACBC6B147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740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D27C9-8ABC-4558-BAD6-F5FE32CDF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C9AAA-9765-4D87-8F10-36207452FB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DB8DC8-A081-4C25-BAE4-E80F66A97B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2B98F1-B69A-4871-84A3-1CF946B08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C5AE-6DE8-4408-8565-E07A576585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3794EF-E073-4110-A70D-1A0A4C4BE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DABBB7-5232-4517-82AF-DED638D10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508E-558E-4ACE-954D-ACBC6B147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274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02C31-89FD-437C-AF20-2B60EAB8B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B72902-C8D6-4D68-8E30-998A79EDD3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E8D415-D9F6-49D3-A052-BAF2095EF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597979-9B75-4B05-AEF5-F6CE8820DD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2335CF-B03A-426E-A096-CC2E36AC25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E27A8D-22CA-4D6B-8915-83CA3410D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C5AE-6DE8-4408-8565-E07A576585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712F0F-807F-4C35-8512-A01156DDD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748583-F0F0-4CAD-BFB0-8461316C9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508E-558E-4ACE-954D-ACBC6B147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33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504F1-9B0C-438B-8E80-37FFE7B77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030735-16FA-4755-81E1-C33B07261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C5AE-6DE8-4408-8565-E07A576585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E4FCEB-E516-45C7-9015-AA150EBB6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788A6D-E743-4951-9755-71CD9890D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508E-558E-4ACE-954D-ACBC6B147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753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142102-472D-446D-8354-0B1EAF9B5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C5AE-6DE8-4408-8565-E07A576585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C2134A-A268-4BA3-AFA6-A53FFA714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75A7F8-2CCD-47E4-B8B8-F251637CB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508E-558E-4ACE-954D-ACBC6B147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480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FB09B-85C8-494F-B449-FB5766F30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B701A-E79B-4ED5-AAD0-D9591BE834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340763-AD46-4968-8EF3-2FA66C703D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A04F65-1D90-421C-B310-CEC5CF522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C5AE-6DE8-4408-8565-E07A576585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62B6C8-3B99-46E3-ADB4-7679EA11B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B1CF68-8098-4D24-B125-503899E7F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508E-558E-4ACE-954D-ACBC6B147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288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E6EA5-E45A-491E-A8D5-6221FEBF9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984C16-3E25-49D5-9527-EF952AE0E8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70D1D2-23D1-423D-86FB-D24C25F7F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BD2DBE-3704-4EB5-83A3-F53B8CD26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FC5AE-6DE8-4408-8565-E07A576585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88877F-0EA1-4EE5-AD50-59A27526E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11C2DB-F40C-44AD-9F9E-8657C7658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508E-558E-4ACE-954D-ACBC6B147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50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CA4F57-9091-45C0-98CD-6C8CD897F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F3411-15EF-4DFC-B37F-499D79F9C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783119-14F0-49C8-AD24-B8ED66EA8C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FC5AE-6DE8-4408-8565-E07A576585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305563-7B25-4A18-91A0-5A7F6FBB8D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82B39-018B-4D3A-9F50-D15C3FF74B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9508E-558E-4ACE-954D-ACBC6B147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35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-">
            <a:extLst>
              <a:ext uri="{FF2B5EF4-FFF2-40B4-BE49-F238E27FC236}">
                <a16:creationId xmlns:a16="http://schemas.microsoft.com/office/drawing/2014/main" id="{3DEAED2F-CE9D-4221-8ED0-3B9EEADAFF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7367660" cy="6857999"/>
          </a:xfrm>
          <a:prstGeom prst="rect">
            <a:avLst/>
          </a:prstGeom>
        </p:spPr>
      </p:pic>
      <p:pic>
        <p:nvPicPr>
          <p:cNvPr id="6" name="-">
            <a:extLst>
              <a:ext uri="{FF2B5EF4-FFF2-40B4-BE49-F238E27FC236}">
                <a16:creationId xmlns:a16="http://schemas.microsoft.com/office/drawing/2014/main" id="{2074B75C-E482-4324-BA12-3AF4950A75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295238" y="300447"/>
            <a:ext cx="13487238" cy="6257105"/>
          </a:xfrm>
          <a:prstGeom prst="rect">
            <a:avLst/>
          </a:prstGeom>
        </p:spPr>
      </p:pic>
      <p:pic>
        <p:nvPicPr>
          <p:cNvPr id="7" name="-">
            <a:extLst>
              <a:ext uri="{FF2B5EF4-FFF2-40B4-BE49-F238E27FC236}">
                <a16:creationId xmlns:a16="http://schemas.microsoft.com/office/drawing/2014/main" id="{BBF038A3-F54E-4FD8-86CA-4A05F73CBC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137263"/>
            <a:ext cx="14118610" cy="5129354"/>
          </a:xfrm>
          <a:prstGeom prst="rect">
            <a:avLst/>
          </a:prstGeom>
          <a:effectLst>
            <a:outerShdw blurRad="127000" dist="38100" dir="16200000" rotWithShape="0">
              <a:prstClr val="black">
                <a:alpha val="25000"/>
              </a:prstClr>
            </a:outerShdw>
          </a:effectLst>
        </p:spPr>
      </p:pic>
      <p:grpSp>
        <p:nvGrpSpPr>
          <p:cNvPr id="31" name="-">
            <a:extLst>
              <a:ext uri="{FF2B5EF4-FFF2-40B4-BE49-F238E27FC236}">
                <a16:creationId xmlns:a16="http://schemas.microsoft.com/office/drawing/2014/main" id="{62814395-BACF-49F7-8AD2-27A4AD281AD3}"/>
              </a:ext>
            </a:extLst>
          </p:cNvPr>
          <p:cNvGrpSpPr/>
          <p:nvPr/>
        </p:nvGrpSpPr>
        <p:grpSpPr>
          <a:xfrm>
            <a:off x="-1608292" y="6163738"/>
            <a:ext cx="13923334" cy="704495"/>
            <a:chOff x="-1608292" y="6163738"/>
            <a:chExt cx="13923334" cy="704495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62D4A45-EDA2-44C5-B234-0ABA301007D4}"/>
                </a:ext>
              </a:extLst>
            </p:cNvPr>
            <p:cNvSpPr/>
            <p:nvPr/>
          </p:nvSpPr>
          <p:spPr>
            <a:xfrm>
              <a:off x="-1608292" y="6163738"/>
              <a:ext cx="13923334" cy="704495"/>
            </a:xfrm>
            <a:custGeom>
              <a:avLst/>
              <a:gdLst>
                <a:gd name="connsiteX0" fmla="*/ 0 w 13923334"/>
                <a:gd name="connsiteY0" fmla="*/ 0 h 575701"/>
                <a:gd name="connsiteX1" fmla="*/ 13923334 w 13923334"/>
                <a:gd name="connsiteY1" fmla="*/ 0 h 575701"/>
                <a:gd name="connsiteX2" fmla="*/ 13923334 w 13923334"/>
                <a:gd name="connsiteY2" fmla="*/ 575702 h 575701"/>
                <a:gd name="connsiteX3" fmla="*/ -1 w 13923334"/>
                <a:gd name="connsiteY3" fmla="*/ 575702 h 575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23334" h="575701">
                  <a:moveTo>
                    <a:pt x="0" y="0"/>
                  </a:moveTo>
                  <a:lnTo>
                    <a:pt x="13923334" y="0"/>
                  </a:lnTo>
                  <a:lnTo>
                    <a:pt x="13923334" y="575702"/>
                  </a:lnTo>
                  <a:lnTo>
                    <a:pt x="-1" y="575702"/>
                  </a:lnTo>
                  <a:close/>
                </a:path>
              </a:pathLst>
            </a:custGeom>
            <a:solidFill>
              <a:srgbClr val="4A5B59"/>
            </a:solidFill>
            <a:ln w="53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33" name="Graphic 10">
              <a:extLst>
                <a:ext uri="{FF2B5EF4-FFF2-40B4-BE49-F238E27FC236}">
                  <a16:creationId xmlns:a16="http://schemas.microsoft.com/office/drawing/2014/main" id="{62814395-BACF-49F7-8AD2-27A4AD281AD3}"/>
                </a:ext>
              </a:extLst>
            </p:cNvPr>
            <p:cNvGrpSpPr/>
            <p:nvPr/>
          </p:nvGrpSpPr>
          <p:grpSpPr>
            <a:xfrm>
              <a:off x="-1608292" y="6513588"/>
              <a:ext cx="13923334" cy="38168"/>
              <a:chOff x="-1608292" y="6513588"/>
              <a:chExt cx="13923334" cy="38168"/>
            </a:xfrm>
            <a:solidFill>
              <a:srgbClr val="A4B5AE"/>
            </a:solidFill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2C777B8C-8038-4294-AFE5-44FE3A4B1BB1}"/>
                  </a:ext>
                </a:extLst>
              </p:cNvPr>
              <p:cNvSpPr/>
              <p:nvPr/>
            </p:nvSpPr>
            <p:spPr>
              <a:xfrm>
                <a:off x="-1608292" y="6513588"/>
                <a:ext cx="56579" cy="38168"/>
              </a:xfrm>
              <a:custGeom>
                <a:avLst/>
                <a:gdLst>
                  <a:gd name="connsiteX0" fmla="*/ 0 w 56579"/>
                  <a:gd name="connsiteY0" fmla="*/ 0 h 38168"/>
                  <a:gd name="connsiteX1" fmla="*/ 56579 w 56579"/>
                  <a:gd name="connsiteY1" fmla="*/ 0 h 38168"/>
                  <a:gd name="connsiteX2" fmla="*/ 56579 w 56579"/>
                  <a:gd name="connsiteY2" fmla="*/ 38168 h 38168"/>
                  <a:gd name="connsiteX3" fmla="*/ 0 w 56579"/>
                  <a:gd name="connsiteY3" fmla="*/ 38168 h 38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579" h="38168">
                    <a:moveTo>
                      <a:pt x="0" y="0"/>
                    </a:moveTo>
                    <a:lnTo>
                      <a:pt x="56579" y="0"/>
                    </a:lnTo>
                    <a:lnTo>
                      <a:pt x="56579" y="38168"/>
                    </a:lnTo>
                    <a:lnTo>
                      <a:pt x="0" y="38168"/>
                    </a:lnTo>
                    <a:close/>
                  </a:path>
                </a:pathLst>
              </a:custGeom>
              <a:solidFill>
                <a:srgbClr val="A4B5AE"/>
              </a:solidFill>
              <a:ln w="53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9F5D6050-59C4-4853-A9D8-180CA65A6C8E}"/>
                  </a:ext>
                </a:extLst>
              </p:cNvPr>
              <p:cNvSpPr/>
              <p:nvPr/>
            </p:nvSpPr>
            <p:spPr>
              <a:xfrm>
                <a:off x="-1437476" y="6513588"/>
                <a:ext cx="13581703" cy="38168"/>
              </a:xfrm>
              <a:custGeom>
                <a:avLst/>
                <a:gdLst>
                  <a:gd name="connsiteX0" fmla="*/ 13581703 w 13581703"/>
                  <a:gd name="connsiteY0" fmla="*/ 38168 h 38168"/>
                  <a:gd name="connsiteX1" fmla="*/ 13467467 w 13581703"/>
                  <a:gd name="connsiteY1" fmla="*/ 38168 h 38168"/>
                  <a:gd name="connsiteX2" fmla="*/ 13467467 w 13581703"/>
                  <a:gd name="connsiteY2" fmla="*/ 0 h 38168"/>
                  <a:gd name="connsiteX3" fmla="*/ 13581703 w 13581703"/>
                  <a:gd name="connsiteY3" fmla="*/ 0 h 38168"/>
                  <a:gd name="connsiteX4" fmla="*/ 13581703 w 13581703"/>
                  <a:gd name="connsiteY4" fmla="*/ 38168 h 38168"/>
                  <a:gd name="connsiteX5" fmla="*/ 13353232 w 13581703"/>
                  <a:gd name="connsiteY5" fmla="*/ 38168 h 38168"/>
                  <a:gd name="connsiteX6" fmla="*/ 13238996 w 13581703"/>
                  <a:gd name="connsiteY6" fmla="*/ 38168 h 38168"/>
                  <a:gd name="connsiteX7" fmla="*/ 13238996 w 13581703"/>
                  <a:gd name="connsiteY7" fmla="*/ 0 h 38168"/>
                  <a:gd name="connsiteX8" fmla="*/ 13353232 w 13581703"/>
                  <a:gd name="connsiteY8" fmla="*/ 0 h 38168"/>
                  <a:gd name="connsiteX9" fmla="*/ 13353232 w 13581703"/>
                  <a:gd name="connsiteY9" fmla="*/ 38168 h 38168"/>
                  <a:gd name="connsiteX10" fmla="*/ 13125298 w 13581703"/>
                  <a:gd name="connsiteY10" fmla="*/ 38168 h 38168"/>
                  <a:gd name="connsiteX11" fmla="*/ 13011062 w 13581703"/>
                  <a:gd name="connsiteY11" fmla="*/ 38168 h 38168"/>
                  <a:gd name="connsiteX12" fmla="*/ 13011062 w 13581703"/>
                  <a:gd name="connsiteY12" fmla="*/ 0 h 38168"/>
                  <a:gd name="connsiteX13" fmla="*/ 13125298 w 13581703"/>
                  <a:gd name="connsiteY13" fmla="*/ 0 h 38168"/>
                  <a:gd name="connsiteX14" fmla="*/ 13125298 w 13581703"/>
                  <a:gd name="connsiteY14" fmla="*/ 38168 h 38168"/>
                  <a:gd name="connsiteX15" fmla="*/ 12896826 w 13581703"/>
                  <a:gd name="connsiteY15" fmla="*/ 38168 h 38168"/>
                  <a:gd name="connsiteX16" fmla="*/ 12782589 w 13581703"/>
                  <a:gd name="connsiteY16" fmla="*/ 38168 h 38168"/>
                  <a:gd name="connsiteX17" fmla="*/ 12782589 w 13581703"/>
                  <a:gd name="connsiteY17" fmla="*/ 0 h 38168"/>
                  <a:gd name="connsiteX18" fmla="*/ 12896826 w 13581703"/>
                  <a:gd name="connsiteY18" fmla="*/ 0 h 38168"/>
                  <a:gd name="connsiteX19" fmla="*/ 12896826 w 13581703"/>
                  <a:gd name="connsiteY19" fmla="*/ 38168 h 38168"/>
                  <a:gd name="connsiteX20" fmla="*/ 12668893 w 13581703"/>
                  <a:gd name="connsiteY20" fmla="*/ 38168 h 38168"/>
                  <a:gd name="connsiteX21" fmla="*/ 12554657 w 13581703"/>
                  <a:gd name="connsiteY21" fmla="*/ 38168 h 38168"/>
                  <a:gd name="connsiteX22" fmla="*/ 12554657 w 13581703"/>
                  <a:gd name="connsiteY22" fmla="*/ 0 h 38168"/>
                  <a:gd name="connsiteX23" fmla="*/ 12668893 w 13581703"/>
                  <a:gd name="connsiteY23" fmla="*/ 0 h 38168"/>
                  <a:gd name="connsiteX24" fmla="*/ 12668893 w 13581703"/>
                  <a:gd name="connsiteY24" fmla="*/ 38168 h 38168"/>
                  <a:gd name="connsiteX25" fmla="*/ 12440420 w 13581703"/>
                  <a:gd name="connsiteY25" fmla="*/ 38168 h 38168"/>
                  <a:gd name="connsiteX26" fmla="*/ 12326184 w 13581703"/>
                  <a:gd name="connsiteY26" fmla="*/ 38168 h 38168"/>
                  <a:gd name="connsiteX27" fmla="*/ 12326184 w 13581703"/>
                  <a:gd name="connsiteY27" fmla="*/ 0 h 38168"/>
                  <a:gd name="connsiteX28" fmla="*/ 12440420 w 13581703"/>
                  <a:gd name="connsiteY28" fmla="*/ 0 h 38168"/>
                  <a:gd name="connsiteX29" fmla="*/ 12440420 w 13581703"/>
                  <a:gd name="connsiteY29" fmla="*/ 38168 h 38168"/>
                  <a:gd name="connsiteX30" fmla="*/ 12211948 w 13581703"/>
                  <a:gd name="connsiteY30" fmla="*/ 38168 h 38168"/>
                  <a:gd name="connsiteX31" fmla="*/ 12097712 w 13581703"/>
                  <a:gd name="connsiteY31" fmla="*/ 38168 h 38168"/>
                  <a:gd name="connsiteX32" fmla="*/ 12097712 w 13581703"/>
                  <a:gd name="connsiteY32" fmla="*/ 0 h 38168"/>
                  <a:gd name="connsiteX33" fmla="*/ 12211948 w 13581703"/>
                  <a:gd name="connsiteY33" fmla="*/ 0 h 38168"/>
                  <a:gd name="connsiteX34" fmla="*/ 12211948 w 13581703"/>
                  <a:gd name="connsiteY34" fmla="*/ 38168 h 38168"/>
                  <a:gd name="connsiteX35" fmla="*/ 11984014 w 13581703"/>
                  <a:gd name="connsiteY35" fmla="*/ 38168 h 38168"/>
                  <a:gd name="connsiteX36" fmla="*/ 11869778 w 13581703"/>
                  <a:gd name="connsiteY36" fmla="*/ 38168 h 38168"/>
                  <a:gd name="connsiteX37" fmla="*/ 11869778 w 13581703"/>
                  <a:gd name="connsiteY37" fmla="*/ 0 h 38168"/>
                  <a:gd name="connsiteX38" fmla="*/ 11984014 w 13581703"/>
                  <a:gd name="connsiteY38" fmla="*/ 0 h 38168"/>
                  <a:gd name="connsiteX39" fmla="*/ 11984014 w 13581703"/>
                  <a:gd name="connsiteY39" fmla="*/ 38168 h 38168"/>
                  <a:gd name="connsiteX40" fmla="*/ 11755543 w 13581703"/>
                  <a:gd name="connsiteY40" fmla="*/ 38168 h 38168"/>
                  <a:gd name="connsiteX41" fmla="*/ 11641307 w 13581703"/>
                  <a:gd name="connsiteY41" fmla="*/ 38168 h 38168"/>
                  <a:gd name="connsiteX42" fmla="*/ 11641307 w 13581703"/>
                  <a:gd name="connsiteY42" fmla="*/ 0 h 38168"/>
                  <a:gd name="connsiteX43" fmla="*/ 11755543 w 13581703"/>
                  <a:gd name="connsiteY43" fmla="*/ 0 h 38168"/>
                  <a:gd name="connsiteX44" fmla="*/ 11755543 w 13581703"/>
                  <a:gd name="connsiteY44" fmla="*/ 38168 h 38168"/>
                  <a:gd name="connsiteX45" fmla="*/ 11527609 w 13581703"/>
                  <a:gd name="connsiteY45" fmla="*/ 38168 h 38168"/>
                  <a:gd name="connsiteX46" fmla="*/ 11413373 w 13581703"/>
                  <a:gd name="connsiteY46" fmla="*/ 38168 h 38168"/>
                  <a:gd name="connsiteX47" fmla="*/ 11413373 w 13581703"/>
                  <a:gd name="connsiteY47" fmla="*/ 0 h 38168"/>
                  <a:gd name="connsiteX48" fmla="*/ 11527609 w 13581703"/>
                  <a:gd name="connsiteY48" fmla="*/ 0 h 38168"/>
                  <a:gd name="connsiteX49" fmla="*/ 11527609 w 13581703"/>
                  <a:gd name="connsiteY49" fmla="*/ 38168 h 38168"/>
                  <a:gd name="connsiteX50" fmla="*/ 11299137 w 13581703"/>
                  <a:gd name="connsiteY50" fmla="*/ 38168 h 38168"/>
                  <a:gd name="connsiteX51" fmla="*/ 11184900 w 13581703"/>
                  <a:gd name="connsiteY51" fmla="*/ 38168 h 38168"/>
                  <a:gd name="connsiteX52" fmla="*/ 11184900 w 13581703"/>
                  <a:gd name="connsiteY52" fmla="*/ 0 h 38168"/>
                  <a:gd name="connsiteX53" fmla="*/ 11299137 w 13581703"/>
                  <a:gd name="connsiteY53" fmla="*/ 0 h 38168"/>
                  <a:gd name="connsiteX54" fmla="*/ 11299137 w 13581703"/>
                  <a:gd name="connsiteY54" fmla="*/ 38168 h 38168"/>
                  <a:gd name="connsiteX55" fmla="*/ 11070664 w 13581703"/>
                  <a:gd name="connsiteY55" fmla="*/ 38168 h 38168"/>
                  <a:gd name="connsiteX56" fmla="*/ 10956428 w 13581703"/>
                  <a:gd name="connsiteY56" fmla="*/ 38168 h 38168"/>
                  <a:gd name="connsiteX57" fmla="*/ 10956428 w 13581703"/>
                  <a:gd name="connsiteY57" fmla="*/ 0 h 38168"/>
                  <a:gd name="connsiteX58" fmla="*/ 11070664 w 13581703"/>
                  <a:gd name="connsiteY58" fmla="*/ 0 h 38168"/>
                  <a:gd name="connsiteX59" fmla="*/ 11070664 w 13581703"/>
                  <a:gd name="connsiteY59" fmla="*/ 38168 h 38168"/>
                  <a:gd name="connsiteX60" fmla="*/ 10842731 w 13581703"/>
                  <a:gd name="connsiteY60" fmla="*/ 38168 h 38168"/>
                  <a:gd name="connsiteX61" fmla="*/ 10728495 w 13581703"/>
                  <a:gd name="connsiteY61" fmla="*/ 38168 h 38168"/>
                  <a:gd name="connsiteX62" fmla="*/ 10728495 w 13581703"/>
                  <a:gd name="connsiteY62" fmla="*/ 0 h 38168"/>
                  <a:gd name="connsiteX63" fmla="*/ 10842731 w 13581703"/>
                  <a:gd name="connsiteY63" fmla="*/ 0 h 38168"/>
                  <a:gd name="connsiteX64" fmla="*/ 10842731 w 13581703"/>
                  <a:gd name="connsiteY64" fmla="*/ 38168 h 38168"/>
                  <a:gd name="connsiteX65" fmla="*/ 10614259 w 13581703"/>
                  <a:gd name="connsiteY65" fmla="*/ 38168 h 38168"/>
                  <a:gd name="connsiteX66" fmla="*/ 10500023 w 13581703"/>
                  <a:gd name="connsiteY66" fmla="*/ 38168 h 38168"/>
                  <a:gd name="connsiteX67" fmla="*/ 10500023 w 13581703"/>
                  <a:gd name="connsiteY67" fmla="*/ 0 h 38168"/>
                  <a:gd name="connsiteX68" fmla="*/ 10614259 w 13581703"/>
                  <a:gd name="connsiteY68" fmla="*/ 0 h 38168"/>
                  <a:gd name="connsiteX69" fmla="*/ 10614259 w 13581703"/>
                  <a:gd name="connsiteY69" fmla="*/ 38168 h 38168"/>
                  <a:gd name="connsiteX70" fmla="*/ 10385787 w 13581703"/>
                  <a:gd name="connsiteY70" fmla="*/ 38168 h 38168"/>
                  <a:gd name="connsiteX71" fmla="*/ 10272089 w 13581703"/>
                  <a:gd name="connsiteY71" fmla="*/ 38168 h 38168"/>
                  <a:gd name="connsiteX72" fmla="*/ 10272089 w 13581703"/>
                  <a:gd name="connsiteY72" fmla="*/ 0 h 38168"/>
                  <a:gd name="connsiteX73" fmla="*/ 10386325 w 13581703"/>
                  <a:gd name="connsiteY73" fmla="*/ 0 h 38168"/>
                  <a:gd name="connsiteX74" fmla="*/ 10386325 w 13581703"/>
                  <a:gd name="connsiteY74" fmla="*/ 38168 h 38168"/>
                  <a:gd name="connsiteX75" fmla="*/ 10157854 w 13581703"/>
                  <a:gd name="connsiteY75" fmla="*/ 38168 h 38168"/>
                  <a:gd name="connsiteX76" fmla="*/ 10043617 w 13581703"/>
                  <a:gd name="connsiteY76" fmla="*/ 38168 h 38168"/>
                  <a:gd name="connsiteX77" fmla="*/ 10043617 w 13581703"/>
                  <a:gd name="connsiteY77" fmla="*/ 0 h 38168"/>
                  <a:gd name="connsiteX78" fmla="*/ 10157854 w 13581703"/>
                  <a:gd name="connsiteY78" fmla="*/ 0 h 38168"/>
                  <a:gd name="connsiteX79" fmla="*/ 10157854 w 13581703"/>
                  <a:gd name="connsiteY79" fmla="*/ 38168 h 38168"/>
                  <a:gd name="connsiteX80" fmla="*/ 9929381 w 13581703"/>
                  <a:gd name="connsiteY80" fmla="*/ 38168 h 38168"/>
                  <a:gd name="connsiteX81" fmla="*/ 9815145 w 13581703"/>
                  <a:gd name="connsiteY81" fmla="*/ 38168 h 38168"/>
                  <a:gd name="connsiteX82" fmla="*/ 9815145 w 13581703"/>
                  <a:gd name="connsiteY82" fmla="*/ 0 h 38168"/>
                  <a:gd name="connsiteX83" fmla="*/ 9929381 w 13581703"/>
                  <a:gd name="connsiteY83" fmla="*/ 0 h 38168"/>
                  <a:gd name="connsiteX84" fmla="*/ 9929381 w 13581703"/>
                  <a:gd name="connsiteY84" fmla="*/ 38168 h 38168"/>
                  <a:gd name="connsiteX85" fmla="*/ 9701448 w 13581703"/>
                  <a:gd name="connsiteY85" fmla="*/ 38168 h 38168"/>
                  <a:gd name="connsiteX86" fmla="*/ 9587212 w 13581703"/>
                  <a:gd name="connsiteY86" fmla="*/ 38168 h 38168"/>
                  <a:gd name="connsiteX87" fmla="*/ 9587212 w 13581703"/>
                  <a:gd name="connsiteY87" fmla="*/ 0 h 38168"/>
                  <a:gd name="connsiteX88" fmla="*/ 9701448 w 13581703"/>
                  <a:gd name="connsiteY88" fmla="*/ 0 h 38168"/>
                  <a:gd name="connsiteX89" fmla="*/ 9701448 w 13581703"/>
                  <a:gd name="connsiteY89" fmla="*/ 38168 h 38168"/>
                  <a:gd name="connsiteX90" fmla="*/ 9472975 w 13581703"/>
                  <a:gd name="connsiteY90" fmla="*/ 38168 h 38168"/>
                  <a:gd name="connsiteX91" fmla="*/ 9358739 w 13581703"/>
                  <a:gd name="connsiteY91" fmla="*/ 38168 h 38168"/>
                  <a:gd name="connsiteX92" fmla="*/ 9358739 w 13581703"/>
                  <a:gd name="connsiteY92" fmla="*/ 0 h 38168"/>
                  <a:gd name="connsiteX93" fmla="*/ 9472975 w 13581703"/>
                  <a:gd name="connsiteY93" fmla="*/ 0 h 38168"/>
                  <a:gd name="connsiteX94" fmla="*/ 9472975 w 13581703"/>
                  <a:gd name="connsiteY94" fmla="*/ 38168 h 38168"/>
                  <a:gd name="connsiteX95" fmla="*/ 9244504 w 13581703"/>
                  <a:gd name="connsiteY95" fmla="*/ 38168 h 38168"/>
                  <a:gd name="connsiteX96" fmla="*/ 9130267 w 13581703"/>
                  <a:gd name="connsiteY96" fmla="*/ 38168 h 38168"/>
                  <a:gd name="connsiteX97" fmla="*/ 9130267 w 13581703"/>
                  <a:gd name="connsiteY97" fmla="*/ 0 h 38168"/>
                  <a:gd name="connsiteX98" fmla="*/ 9244504 w 13581703"/>
                  <a:gd name="connsiteY98" fmla="*/ 0 h 38168"/>
                  <a:gd name="connsiteX99" fmla="*/ 9244504 w 13581703"/>
                  <a:gd name="connsiteY99" fmla="*/ 38168 h 38168"/>
                  <a:gd name="connsiteX100" fmla="*/ 9016570 w 13581703"/>
                  <a:gd name="connsiteY100" fmla="*/ 38168 h 38168"/>
                  <a:gd name="connsiteX101" fmla="*/ 8902334 w 13581703"/>
                  <a:gd name="connsiteY101" fmla="*/ 38168 h 38168"/>
                  <a:gd name="connsiteX102" fmla="*/ 8902334 w 13581703"/>
                  <a:gd name="connsiteY102" fmla="*/ 0 h 38168"/>
                  <a:gd name="connsiteX103" fmla="*/ 9016570 w 13581703"/>
                  <a:gd name="connsiteY103" fmla="*/ 0 h 38168"/>
                  <a:gd name="connsiteX104" fmla="*/ 9016570 w 13581703"/>
                  <a:gd name="connsiteY104" fmla="*/ 38168 h 38168"/>
                  <a:gd name="connsiteX105" fmla="*/ 8788098 w 13581703"/>
                  <a:gd name="connsiteY105" fmla="*/ 38168 h 38168"/>
                  <a:gd name="connsiteX106" fmla="*/ 8673862 w 13581703"/>
                  <a:gd name="connsiteY106" fmla="*/ 38168 h 38168"/>
                  <a:gd name="connsiteX107" fmla="*/ 8673862 w 13581703"/>
                  <a:gd name="connsiteY107" fmla="*/ 0 h 38168"/>
                  <a:gd name="connsiteX108" fmla="*/ 8788098 w 13581703"/>
                  <a:gd name="connsiteY108" fmla="*/ 0 h 38168"/>
                  <a:gd name="connsiteX109" fmla="*/ 8788098 w 13581703"/>
                  <a:gd name="connsiteY109" fmla="*/ 38168 h 38168"/>
                  <a:gd name="connsiteX110" fmla="*/ 8560165 w 13581703"/>
                  <a:gd name="connsiteY110" fmla="*/ 38168 h 38168"/>
                  <a:gd name="connsiteX111" fmla="*/ 8445928 w 13581703"/>
                  <a:gd name="connsiteY111" fmla="*/ 38168 h 38168"/>
                  <a:gd name="connsiteX112" fmla="*/ 8445928 w 13581703"/>
                  <a:gd name="connsiteY112" fmla="*/ 0 h 38168"/>
                  <a:gd name="connsiteX113" fmla="*/ 8560165 w 13581703"/>
                  <a:gd name="connsiteY113" fmla="*/ 0 h 38168"/>
                  <a:gd name="connsiteX114" fmla="*/ 8560165 w 13581703"/>
                  <a:gd name="connsiteY114" fmla="*/ 38168 h 38168"/>
                  <a:gd name="connsiteX115" fmla="*/ 8331692 w 13581703"/>
                  <a:gd name="connsiteY115" fmla="*/ 38168 h 38168"/>
                  <a:gd name="connsiteX116" fmla="*/ 8217456 w 13581703"/>
                  <a:gd name="connsiteY116" fmla="*/ 38168 h 38168"/>
                  <a:gd name="connsiteX117" fmla="*/ 8217456 w 13581703"/>
                  <a:gd name="connsiteY117" fmla="*/ 0 h 38168"/>
                  <a:gd name="connsiteX118" fmla="*/ 8331692 w 13581703"/>
                  <a:gd name="connsiteY118" fmla="*/ 0 h 38168"/>
                  <a:gd name="connsiteX119" fmla="*/ 8331692 w 13581703"/>
                  <a:gd name="connsiteY119" fmla="*/ 38168 h 38168"/>
                  <a:gd name="connsiteX120" fmla="*/ 8103220 w 13581703"/>
                  <a:gd name="connsiteY120" fmla="*/ 38168 h 38168"/>
                  <a:gd name="connsiteX121" fmla="*/ 7988984 w 13581703"/>
                  <a:gd name="connsiteY121" fmla="*/ 38168 h 38168"/>
                  <a:gd name="connsiteX122" fmla="*/ 7988984 w 13581703"/>
                  <a:gd name="connsiteY122" fmla="*/ 0 h 38168"/>
                  <a:gd name="connsiteX123" fmla="*/ 8103220 w 13581703"/>
                  <a:gd name="connsiteY123" fmla="*/ 0 h 38168"/>
                  <a:gd name="connsiteX124" fmla="*/ 8103220 w 13581703"/>
                  <a:gd name="connsiteY124" fmla="*/ 38168 h 38168"/>
                  <a:gd name="connsiteX125" fmla="*/ 7875287 w 13581703"/>
                  <a:gd name="connsiteY125" fmla="*/ 38168 h 38168"/>
                  <a:gd name="connsiteX126" fmla="*/ 7761051 w 13581703"/>
                  <a:gd name="connsiteY126" fmla="*/ 38168 h 38168"/>
                  <a:gd name="connsiteX127" fmla="*/ 7761051 w 13581703"/>
                  <a:gd name="connsiteY127" fmla="*/ 0 h 38168"/>
                  <a:gd name="connsiteX128" fmla="*/ 7875287 w 13581703"/>
                  <a:gd name="connsiteY128" fmla="*/ 0 h 38168"/>
                  <a:gd name="connsiteX129" fmla="*/ 7875287 w 13581703"/>
                  <a:gd name="connsiteY129" fmla="*/ 38168 h 38168"/>
                  <a:gd name="connsiteX130" fmla="*/ 7646815 w 13581703"/>
                  <a:gd name="connsiteY130" fmla="*/ 38168 h 38168"/>
                  <a:gd name="connsiteX131" fmla="*/ 7532578 w 13581703"/>
                  <a:gd name="connsiteY131" fmla="*/ 38168 h 38168"/>
                  <a:gd name="connsiteX132" fmla="*/ 7532578 w 13581703"/>
                  <a:gd name="connsiteY132" fmla="*/ 0 h 38168"/>
                  <a:gd name="connsiteX133" fmla="*/ 7646815 w 13581703"/>
                  <a:gd name="connsiteY133" fmla="*/ 0 h 38168"/>
                  <a:gd name="connsiteX134" fmla="*/ 7646815 w 13581703"/>
                  <a:gd name="connsiteY134" fmla="*/ 38168 h 38168"/>
                  <a:gd name="connsiteX135" fmla="*/ 7418881 w 13581703"/>
                  <a:gd name="connsiteY135" fmla="*/ 38168 h 38168"/>
                  <a:gd name="connsiteX136" fmla="*/ 7304645 w 13581703"/>
                  <a:gd name="connsiteY136" fmla="*/ 38168 h 38168"/>
                  <a:gd name="connsiteX137" fmla="*/ 7304645 w 13581703"/>
                  <a:gd name="connsiteY137" fmla="*/ 0 h 38168"/>
                  <a:gd name="connsiteX138" fmla="*/ 7418881 w 13581703"/>
                  <a:gd name="connsiteY138" fmla="*/ 0 h 38168"/>
                  <a:gd name="connsiteX139" fmla="*/ 7418881 w 13581703"/>
                  <a:gd name="connsiteY139" fmla="*/ 38168 h 38168"/>
                  <a:gd name="connsiteX140" fmla="*/ 7190409 w 13581703"/>
                  <a:gd name="connsiteY140" fmla="*/ 38168 h 38168"/>
                  <a:gd name="connsiteX141" fmla="*/ 7076173 w 13581703"/>
                  <a:gd name="connsiteY141" fmla="*/ 38168 h 38168"/>
                  <a:gd name="connsiteX142" fmla="*/ 7076173 w 13581703"/>
                  <a:gd name="connsiteY142" fmla="*/ 0 h 38168"/>
                  <a:gd name="connsiteX143" fmla="*/ 7190409 w 13581703"/>
                  <a:gd name="connsiteY143" fmla="*/ 0 h 38168"/>
                  <a:gd name="connsiteX144" fmla="*/ 7190409 w 13581703"/>
                  <a:gd name="connsiteY144" fmla="*/ 38168 h 38168"/>
                  <a:gd name="connsiteX145" fmla="*/ 6961936 w 13581703"/>
                  <a:gd name="connsiteY145" fmla="*/ 38168 h 38168"/>
                  <a:gd name="connsiteX146" fmla="*/ 6847701 w 13581703"/>
                  <a:gd name="connsiteY146" fmla="*/ 38168 h 38168"/>
                  <a:gd name="connsiteX147" fmla="*/ 6847701 w 13581703"/>
                  <a:gd name="connsiteY147" fmla="*/ 0 h 38168"/>
                  <a:gd name="connsiteX148" fmla="*/ 6961936 w 13581703"/>
                  <a:gd name="connsiteY148" fmla="*/ 0 h 38168"/>
                  <a:gd name="connsiteX149" fmla="*/ 6961936 w 13581703"/>
                  <a:gd name="connsiteY149" fmla="*/ 38168 h 38168"/>
                  <a:gd name="connsiteX150" fmla="*/ 6734004 w 13581703"/>
                  <a:gd name="connsiteY150" fmla="*/ 38168 h 38168"/>
                  <a:gd name="connsiteX151" fmla="*/ 6619767 w 13581703"/>
                  <a:gd name="connsiteY151" fmla="*/ 38168 h 38168"/>
                  <a:gd name="connsiteX152" fmla="*/ 6619767 w 13581703"/>
                  <a:gd name="connsiteY152" fmla="*/ 0 h 38168"/>
                  <a:gd name="connsiteX153" fmla="*/ 6734004 w 13581703"/>
                  <a:gd name="connsiteY153" fmla="*/ 0 h 38168"/>
                  <a:gd name="connsiteX154" fmla="*/ 6734004 w 13581703"/>
                  <a:gd name="connsiteY154" fmla="*/ 38168 h 38168"/>
                  <a:gd name="connsiteX155" fmla="*/ 6505531 w 13581703"/>
                  <a:gd name="connsiteY155" fmla="*/ 38168 h 38168"/>
                  <a:gd name="connsiteX156" fmla="*/ 6391295 w 13581703"/>
                  <a:gd name="connsiteY156" fmla="*/ 38168 h 38168"/>
                  <a:gd name="connsiteX157" fmla="*/ 6391295 w 13581703"/>
                  <a:gd name="connsiteY157" fmla="*/ 0 h 38168"/>
                  <a:gd name="connsiteX158" fmla="*/ 6505531 w 13581703"/>
                  <a:gd name="connsiteY158" fmla="*/ 0 h 38168"/>
                  <a:gd name="connsiteX159" fmla="*/ 6505531 w 13581703"/>
                  <a:gd name="connsiteY159" fmla="*/ 38168 h 38168"/>
                  <a:gd name="connsiteX160" fmla="*/ 6277598 w 13581703"/>
                  <a:gd name="connsiteY160" fmla="*/ 38168 h 38168"/>
                  <a:gd name="connsiteX161" fmla="*/ 6163362 w 13581703"/>
                  <a:gd name="connsiteY161" fmla="*/ 38168 h 38168"/>
                  <a:gd name="connsiteX162" fmla="*/ 6163362 w 13581703"/>
                  <a:gd name="connsiteY162" fmla="*/ 0 h 38168"/>
                  <a:gd name="connsiteX163" fmla="*/ 6277598 w 13581703"/>
                  <a:gd name="connsiteY163" fmla="*/ 0 h 38168"/>
                  <a:gd name="connsiteX164" fmla="*/ 6277598 w 13581703"/>
                  <a:gd name="connsiteY164" fmla="*/ 38168 h 38168"/>
                  <a:gd name="connsiteX165" fmla="*/ 6049126 w 13581703"/>
                  <a:gd name="connsiteY165" fmla="*/ 38168 h 38168"/>
                  <a:gd name="connsiteX166" fmla="*/ 5934889 w 13581703"/>
                  <a:gd name="connsiteY166" fmla="*/ 38168 h 38168"/>
                  <a:gd name="connsiteX167" fmla="*/ 5934889 w 13581703"/>
                  <a:gd name="connsiteY167" fmla="*/ 0 h 38168"/>
                  <a:gd name="connsiteX168" fmla="*/ 6049126 w 13581703"/>
                  <a:gd name="connsiteY168" fmla="*/ 0 h 38168"/>
                  <a:gd name="connsiteX169" fmla="*/ 6049126 w 13581703"/>
                  <a:gd name="connsiteY169" fmla="*/ 38168 h 38168"/>
                  <a:gd name="connsiteX170" fmla="*/ 5820653 w 13581703"/>
                  <a:gd name="connsiteY170" fmla="*/ 38168 h 38168"/>
                  <a:gd name="connsiteX171" fmla="*/ 5706417 w 13581703"/>
                  <a:gd name="connsiteY171" fmla="*/ 38168 h 38168"/>
                  <a:gd name="connsiteX172" fmla="*/ 5706417 w 13581703"/>
                  <a:gd name="connsiteY172" fmla="*/ 0 h 38168"/>
                  <a:gd name="connsiteX173" fmla="*/ 5820653 w 13581703"/>
                  <a:gd name="connsiteY173" fmla="*/ 0 h 38168"/>
                  <a:gd name="connsiteX174" fmla="*/ 5820653 w 13581703"/>
                  <a:gd name="connsiteY174" fmla="*/ 38168 h 38168"/>
                  <a:gd name="connsiteX175" fmla="*/ 5592720 w 13581703"/>
                  <a:gd name="connsiteY175" fmla="*/ 38168 h 38168"/>
                  <a:gd name="connsiteX176" fmla="*/ 5478484 w 13581703"/>
                  <a:gd name="connsiteY176" fmla="*/ 38168 h 38168"/>
                  <a:gd name="connsiteX177" fmla="*/ 5478484 w 13581703"/>
                  <a:gd name="connsiteY177" fmla="*/ 0 h 38168"/>
                  <a:gd name="connsiteX178" fmla="*/ 5592720 w 13581703"/>
                  <a:gd name="connsiteY178" fmla="*/ 0 h 38168"/>
                  <a:gd name="connsiteX179" fmla="*/ 5592720 w 13581703"/>
                  <a:gd name="connsiteY179" fmla="*/ 38168 h 38168"/>
                  <a:gd name="connsiteX180" fmla="*/ 5364247 w 13581703"/>
                  <a:gd name="connsiteY180" fmla="*/ 38168 h 38168"/>
                  <a:gd name="connsiteX181" fmla="*/ 5250012 w 13581703"/>
                  <a:gd name="connsiteY181" fmla="*/ 38168 h 38168"/>
                  <a:gd name="connsiteX182" fmla="*/ 5250012 w 13581703"/>
                  <a:gd name="connsiteY182" fmla="*/ 0 h 38168"/>
                  <a:gd name="connsiteX183" fmla="*/ 5364247 w 13581703"/>
                  <a:gd name="connsiteY183" fmla="*/ 0 h 38168"/>
                  <a:gd name="connsiteX184" fmla="*/ 5364247 w 13581703"/>
                  <a:gd name="connsiteY184" fmla="*/ 38168 h 38168"/>
                  <a:gd name="connsiteX185" fmla="*/ 5135775 w 13581703"/>
                  <a:gd name="connsiteY185" fmla="*/ 38168 h 38168"/>
                  <a:gd name="connsiteX186" fmla="*/ 5021539 w 13581703"/>
                  <a:gd name="connsiteY186" fmla="*/ 38168 h 38168"/>
                  <a:gd name="connsiteX187" fmla="*/ 5021539 w 13581703"/>
                  <a:gd name="connsiteY187" fmla="*/ 0 h 38168"/>
                  <a:gd name="connsiteX188" fmla="*/ 5135775 w 13581703"/>
                  <a:gd name="connsiteY188" fmla="*/ 0 h 38168"/>
                  <a:gd name="connsiteX189" fmla="*/ 5135775 w 13581703"/>
                  <a:gd name="connsiteY189" fmla="*/ 38168 h 38168"/>
                  <a:gd name="connsiteX190" fmla="*/ 4907842 w 13581703"/>
                  <a:gd name="connsiteY190" fmla="*/ 38168 h 38168"/>
                  <a:gd name="connsiteX191" fmla="*/ 4793606 w 13581703"/>
                  <a:gd name="connsiteY191" fmla="*/ 38168 h 38168"/>
                  <a:gd name="connsiteX192" fmla="*/ 4793606 w 13581703"/>
                  <a:gd name="connsiteY192" fmla="*/ 0 h 38168"/>
                  <a:gd name="connsiteX193" fmla="*/ 4907842 w 13581703"/>
                  <a:gd name="connsiteY193" fmla="*/ 0 h 38168"/>
                  <a:gd name="connsiteX194" fmla="*/ 4907842 w 13581703"/>
                  <a:gd name="connsiteY194" fmla="*/ 38168 h 38168"/>
                  <a:gd name="connsiteX195" fmla="*/ 4679370 w 13581703"/>
                  <a:gd name="connsiteY195" fmla="*/ 38168 h 38168"/>
                  <a:gd name="connsiteX196" fmla="*/ 4565134 w 13581703"/>
                  <a:gd name="connsiteY196" fmla="*/ 38168 h 38168"/>
                  <a:gd name="connsiteX197" fmla="*/ 4565134 w 13581703"/>
                  <a:gd name="connsiteY197" fmla="*/ 0 h 38168"/>
                  <a:gd name="connsiteX198" fmla="*/ 4679370 w 13581703"/>
                  <a:gd name="connsiteY198" fmla="*/ 0 h 38168"/>
                  <a:gd name="connsiteX199" fmla="*/ 4679370 w 13581703"/>
                  <a:gd name="connsiteY199" fmla="*/ 38168 h 38168"/>
                  <a:gd name="connsiteX200" fmla="*/ 4451437 w 13581703"/>
                  <a:gd name="connsiteY200" fmla="*/ 38168 h 38168"/>
                  <a:gd name="connsiteX201" fmla="*/ 4337200 w 13581703"/>
                  <a:gd name="connsiteY201" fmla="*/ 38168 h 38168"/>
                  <a:gd name="connsiteX202" fmla="*/ 4337200 w 13581703"/>
                  <a:gd name="connsiteY202" fmla="*/ 0 h 38168"/>
                  <a:gd name="connsiteX203" fmla="*/ 4451437 w 13581703"/>
                  <a:gd name="connsiteY203" fmla="*/ 0 h 38168"/>
                  <a:gd name="connsiteX204" fmla="*/ 4451437 w 13581703"/>
                  <a:gd name="connsiteY204" fmla="*/ 38168 h 38168"/>
                  <a:gd name="connsiteX205" fmla="*/ 4222964 w 13581703"/>
                  <a:gd name="connsiteY205" fmla="*/ 38168 h 38168"/>
                  <a:gd name="connsiteX206" fmla="*/ 4108728 w 13581703"/>
                  <a:gd name="connsiteY206" fmla="*/ 38168 h 38168"/>
                  <a:gd name="connsiteX207" fmla="*/ 4108728 w 13581703"/>
                  <a:gd name="connsiteY207" fmla="*/ 0 h 38168"/>
                  <a:gd name="connsiteX208" fmla="*/ 4222964 w 13581703"/>
                  <a:gd name="connsiteY208" fmla="*/ 0 h 38168"/>
                  <a:gd name="connsiteX209" fmla="*/ 4222964 w 13581703"/>
                  <a:gd name="connsiteY209" fmla="*/ 38168 h 38168"/>
                  <a:gd name="connsiteX210" fmla="*/ 3994492 w 13581703"/>
                  <a:gd name="connsiteY210" fmla="*/ 38168 h 38168"/>
                  <a:gd name="connsiteX211" fmla="*/ 3880256 w 13581703"/>
                  <a:gd name="connsiteY211" fmla="*/ 38168 h 38168"/>
                  <a:gd name="connsiteX212" fmla="*/ 3880256 w 13581703"/>
                  <a:gd name="connsiteY212" fmla="*/ 0 h 38168"/>
                  <a:gd name="connsiteX213" fmla="*/ 3994492 w 13581703"/>
                  <a:gd name="connsiteY213" fmla="*/ 0 h 38168"/>
                  <a:gd name="connsiteX214" fmla="*/ 3994492 w 13581703"/>
                  <a:gd name="connsiteY214" fmla="*/ 38168 h 38168"/>
                  <a:gd name="connsiteX215" fmla="*/ 3766559 w 13581703"/>
                  <a:gd name="connsiteY215" fmla="*/ 38168 h 38168"/>
                  <a:gd name="connsiteX216" fmla="*/ 3652323 w 13581703"/>
                  <a:gd name="connsiteY216" fmla="*/ 38168 h 38168"/>
                  <a:gd name="connsiteX217" fmla="*/ 3652323 w 13581703"/>
                  <a:gd name="connsiteY217" fmla="*/ 0 h 38168"/>
                  <a:gd name="connsiteX218" fmla="*/ 3766559 w 13581703"/>
                  <a:gd name="connsiteY218" fmla="*/ 0 h 38168"/>
                  <a:gd name="connsiteX219" fmla="*/ 3766559 w 13581703"/>
                  <a:gd name="connsiteY219" fmla="*/ 38168 h 38168"/>
                  <a:gd name="connsiteX220" fmla="*/ 3538086 w 13581703"/>
                  <a:gd name="connsiteY220" fmla="*/ 38168 h 38168"/>
                  <a:gd name="connsiteX221" fmla="*/ 3423850 w 13581703"/>
                  <a:gd name="connsiteY221" fmla="*/ 38168 h 38168"/>
                  <a:gd name="connsiteX222" fmla="*/ 3423850 w 13581703"/>
                  <a:gd name="connsiteY222" fmla="*/ 0 h 38168"/>
                  <a:gd name="connsiteX223" fmla="*/ 3538086 w 13581703"/>
                  <a:gd name="connsiteY223" fmla="*/ 0 h 38168"/>
                  <a:gd name="connsiteX224" fmla="*/ 3538086 w 13581703"/>
                  <a:gd name="connsiteY224" fmla="*/ 38168 h 38168"/>
                  <a:gd name="connsiteX225" fmla="*/ 3310153 w 13581703"/>
                  <a:gd name="connsiteY225" fmla="*/ 38168 h 38168"/>
                  <a:gd name="connsiteX226" fmla="*/ 3195917 w 13581703"/>
                  <a:gd name="connsiteY226" fmla="*/ 38168 h 38168"/>
                  <a:gd name="connsiteX227" fmla="*/ 3195917 w 13581703"/>
                  <a:gd name="connsiteY227" fmla="*/ 0 h 38168"/>
                  <a:gd name="connsiteX228" fmla="*/ 3310153 w 13581703"/>
                  <a:gd name="connsiteY228" fmla="*/ 0 h 38168"/>
                  <a:gd name="connsiteX229" fmla="*/ 3310153 w 13581703"/>
                  <a:gd name="connsiteY229" fmla="*/ 38168 h 38168"/>
                  <a:gd name="connsiteX230" fmla="*/ 3081681 w 13581703"/>
                  <a:gd name="connsiteY230" fmla="*/ 38168 h 38168"/>
                  <a:gd name="connsiteX231" fmla="*/ 2967445 w 13581703"/>
                  <a:gd name="connsiteY231" fmla="*/ 38168 h 38168"/>
                  <a:gd name="connsiteX232" fmla="*/ 2967445 w 13581703"/>
                  <a:gd name="connsiteY232" fmla="*/ 0 h 38168"/>
                  <a:gd name="connsiteX233" fmla="*/ 3081681 w 13581703"/>
                  <a:gd name="connsiteY233" fmla="*/ 0 h 38168"/>
                  <a:gd name="connsiteX234" fmla="*/ 3081681 w 13581703"/>
                  <a:gd name="connsiteY234" fmla="*/ 38168 h 38168"/>
                  <a:gd name="connsiteX235" fmla="*/ 2853209 w 13581703"/>
                  <a:gd name="connsiteY235" fmla="*/ 38168 h 38168"/>
                  <a:gd name="connsiteX236" fmla="*/ 2738973 w 13581703"/>
                  <a:gd name="connsiteY236" fmla="*/ 38168 h 38168"/>
                  <a:gd name="connsiteX237" fmla="*/ 2738973 w 13581703"/>
                  <a:gd name="connsiteY237" fmla="*/ 0 h 38168"/>
                  <a:gd name="connsiteX238" fmla="*/ 2853209 w 13581703"/>
                  <a:gd name="connsiteY238" fmla="*/ 0 h 38168"/>
                  <a:gd name="connsiteX239" fmla="*/ 2853209 w 13581703"/>
                  <a:gd name="connsiteY239" fmla="*/ 38168 h 38168"/>
                  <a:gd name="connsiteX240" fmla="*/ 2625275 w 13581703"/>
                  <a:gd name="connsiteY240" fmla="*/ 38168 h 38168"/>
                  <a:gd name="connsiteX241" fmla="*/ 2511039 w 13581703"/>
                  <a:gd name="connsiteY241" fmla="*/ 38168 h 38168"/>
                  <a:gd name="connsiteX242" fmla="*/ 2511039 w 13581703"/>
                  <a:gd name="connsiteY242" fmla="*/ 0 h 38168"/>
                  <a:gd name="connsiteX243" fmla="*/ 2625275 w 13581703"/>
                  <a:gd name="connsiteY243" fmla="*/ 0 h 38168"/>
                  <a:gd name="connsiteX244" fmla="*/ 2625275 w 13581703"/>
                  <a:gd name="connsiteY244" fmla="*/ 38168 h 38168"/>
                  <a:gd name="connsiteX245" fmla="*/ 2396803 w 13581703"/>
                  <a:gd name="connsiteY245" fmla="*/ 38168 h 38168"/>
                  <a:gd name="connsiteX246" fmla="*/ 2282567 w 13581703"/>
                  <a:gd name="connsiteY246" fmla="*/ 38168 h 38168"/>
                  <a:gd name="connsiteX247" fmla="*/ 2282567 w 13581703"/>
                  <a:gd name="connsiteY247" fmla="*/ 0 h 38168"/>
                  <a:gd name="connsiteX248" fmla="*/ 2396803 w 13581703"/>
                  <a:gd name="connsiteY248" fmla="*/ 0 h 38168"/>
                  <a:gd name="connsiteX249" fmla="*/ 2396803 w 13581703"/>
                  <a:gd name="connsiteY249" fmla="*/ 38168 h 38168"/>
                  <a:gd name="connsiteX250" fmla="*/ 2168870 w 13581703"/>
                  <a:gd name="connsiteY250" fmla="*/ 38168 h 38168"/>
                  <a:gd name="connsiteX251" fmla="*/ 2054633 w 13581703"/>
                  <a:gd name="connsiteY251" fmla="*/ 38168 h 38168"/>
                  <a:gd name="connsiteX252" fmla="*/ 2054633 w 13581703"/>
                  <a:gd name="connsiteY252" fmla="*/ 0 h 38168"/>
                  <a:gd name="connsiteX253" fmla="*/ 2168870 w 13581703"/>
                  <a:gd name="connsiteY253" fmla="*/ 0 h 38168"/>
                  <a:gd name="connsiteX254" fmla="*/ 2168870 w 13581703"/>
                  <a:gd name="connsiteY254" fmla="*/ 38168 h 38168"/>
                  <a:gd name="connsiteX255" fmla="*/ 1940397 w 13581703"/>
                  <a:gd name="connsiteY255" fmla="*/ 38168 h 38168"/>
                  <a:gd name="connsiteX256" fmla="*/ 1826161 w 13581703"/>
                  <a:gd name="connsiteY256" fmla="*/ 38168 h 38168"/>
                  <a:gd name="connsiteX257" fmla="*/ 1826161 w 13581703"/>
                  <a:gd name="connsiteY257" fmla="*/ 0 h 38168"/>
                  <a:gd name="connsiteX258" fmla="*/ 1940397 w 13581703"/>
                  <a:gd name="connsiteY258" fmla="*/ 0 h 38168"/>
                  <a:gd name="connsiteX259" fmla="*/ 1940397 w 13581703"/>
                  <a:gd name="connsiteY259" fmla="*/ 38168 h 38168"/>
                  <a:gd name="connsiteX260" fmla="*/ 1711925 w 13581703"/>
                  <a:gd name="connsiteY260" fmla="*/ 38168 h 38168"/>
                  <a:gd name="connsiteX261" fmla="*/ 1597689 w 13581703"/>
                  <a:gd name="connsiteY261" fmla="*/ 38168 h 38168"/>
                  <a:gd name="connsiteX262" fmla="*/ 1597689 w 13581703"/>
                  <a:gd name="connsiteY262" fmla="*/ 0 h 38168"/>
                  <a:gd name="connsiteX263" fmla="*/ 1711925 w 13581703"/>
                  <a:gd name="connsiteY263" fmla="*/ 0 h 38168"/>
                  <a:gd name="connsiteX264" fmla="*/ 1711925 w 13581703"/>
                  <a:gd name="connsiteY264" fmla="*/ 38168 h 38168"/>
                  <a:gd name="connsiteX265" fmla="*/ 1483992 w 13581703"/>
                  <a:gd name="connsiteY265" fmla="*/ 38168 h 38168"/>
                  <a:gd name="connsiteX266" fmla="*/ 1369756 w 13581703"/>
                  <a:gd name="connsiteY266" fmla="*/ 38168 h 38168"/>
                  <a:gd name="connsiteX267" fmla="*/ 1369756 w 13581703"/>
                  <a:gd name="connsiteY267" fmla="*/ 0 h 38168"/>
                  <a:gd name="connsiteX268" fmla="*/ 1483992 w 13581703"/>
                  <a:gd name="connsiteY268" fmla="*/ 0 h 38168"/>
                  <a:gd name="connsiteX269" fmla="*/ 1483992 w 13581703"/>
                  <a:gd name="connsiteY269" fmla="*/ 38168 h 38168"/>
                  <a:gd name="connsiteX270" fmla="*/ 1255520 w 13581703"/>
                  <a:gd name="connsiteY270" fmla="*/ 38168 h 38168"/>
                  <a:gd name="connsiteX271" fmla="*/ 1141283 w 13581703"/>
                  <a:gd name="connsiteY271" fmla="*/ 38168 h 38168"/>
                  <a:gd name="connsiteX272" fmla="*/ 1141283 w 13581703"/>
                  <a:gd name="connsiteY272" fmla="*/ 0 h 38168"/>
                  <a:gd name="connsiteX273" fmla="*/ 1255520 w 13581703"/>
                  <a:gd name="connsiteY273" fmla="*/ 0 h 38168"/>
                  <a:gd name="connsiteX274" fmla="*/ 1255520 w 13581703"/>
                  <a:gd name="connsiteY274" fmla="*/ 38168 h 38168"/>
                  <a:gd name="connsiteX275" fmla="*/ 1027586 w 13581703"/>
                  <a:gd name="connsiteY275" fmla="*/ 38168 h 38168"/>
                  <a:gd name="connsiteX276" fmla="*/ 913350 w 13581703"/>
                  <a:gd name="connsiteY276" fmla="*/ 38168 h 38168"/>
                  <a:gd name="connsiteX277" fmla="*/ 913350 w 13581703"/>
                  <a:gd name="connsiteY277" fmla="*/ 0 h 38168"/>
                  <a:gd name="connsiteX278" fmla="*/ 1027586 w 13581703"/>
                  <a:gd name="connsiteY278" fmla="*/ 0 h 38168"/>
                  <a:gd name="connsiteX279" fmla="*/ 1027586 w 13581703"/>
                  <a:gd name="connsiteY279" fmla="*/ 38168 h 38168"/>
                  <a:gd name="connsiteX280" fmla="*/ 799114 w 13581703"/>
                  <a:gd name="connsiteY280" fmla="*/ 38168 h 38168"/>
                  <a:gd name="connsiteX281" fmla="*/ 684878 w 13581703"/>
                  <a:gd name="connsiteY281" fmla="*/ 38168 h 38168"/>
                  <a:gd name="connsiteX282" fmla="*/ 684878 w 13581703"/>
                  <a:gd name="connsiteY282" fmla="*/ 0 h 38168"/>
                  <a:gd name="connsiteX283" fmla="*/ 799114 w 13581703"/>
                  <a:gd name="connsiteY283" fmla="*/ 0 h 38168"/>
                  <a:gd name="connsiteX284" fmla="*/ 799114 w 13581703"/>
                  <a:gd name="connsiteY284" fmla="*/ 38168 h 38168"/>
                  <a:gd name="connsiteX285" fmla="*/ 570642 w 13581703"/>
                  <a:gd name="connsiteY285" fmla="*/ 38168 h 38168"/>
                  <a:gd name="connsiteX286" fmla="*/ 456406 w 13581703"/>
                  <a:gd name="connsiteY286" fmla="*/ 38168 h 38168"/>
                  <a:gd name="connsiteX287" fmla="*/ 456406 w 13581703"/>
                  <a:gd name="connsiteY287" fmla="*/ 0 h 38168"/>
                  <a:gd name="connsiteX288" fmla="*/ 570642 w 13581703"/>
                  <a:gd name="connsiteY288" fmla="*/ 0 h 38168"/>
                  <a:gd name="connsiteX289" fmla="*/ 570642 w 13581703"/>
                  <a:gd name="connsiteY289" fmla="*/ 38168 h 38168"/>
                  <a:gd name="connsiteX290" fmla="*/ 342708 w 13581703"/>
                  <a:gd name="connsiteY290" fmla="*/ 38168 h 38168"/>
                  <a:gd name="connsiteX291" fmla="*/ 228472 w 13581703"/>
                  <a:gd name="connsiteY291" fmla="*/ 38168 h 38168"/>
                  <a:gd name="connsiteX292" fmla="*/ 228472 w 13581703"/>
                  <a:gd name="connsiteY292" fmla="*/ 0 h 38168"/>
                  <a:gd name="connsiteX293" fmla="*/ 342708 w 13581703"/>
                  <a:gd name="connsiteY293" fmla="*/ 0 h 38168"/>
                  <a:gd name="connsiteX294" fmla="*/ 342708 w 13581703"/>
                  <a:gd name="connsiteY294" fmla="*/ 38168 h 38168"/>
                  <a:gd name="connsiteX295" fmla="*/ 114236 w 13581703"/>
                  <a:gd name="connsiteY295" fmla="*/ 38168 h 38168"/>
                  <a:gd name="connsiteX296" fmla="*/ 0 w 13581703"/>
                  <a:gd name="connsiteY296" fmla="*/ 38168 h 38168"/>
                  <a:gd name="connsiteX297" fmla="*/ 0 w 13581703"/>
                  <a:gd name="connsiteY297" fmla="*/ 0 h 38168"/>
                  <a:gd name="connsiteX298" fmla="*/ 114236 w 13581703"/>
                  <a:gd name="connsiteY298" fmla="*/ 0 h 38168"/>
                  <a:gd name="connsiteX299" fmla="*/ 114236 w 13581703"/>
                  <a:gd name="connsiteY299" fmla="*/ 38168 h 38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</a:cxnLst>
                <a:rect l="l" t="t" r="r" b="b"/>
                <a:pathLst>
                  <a:path w="13581703" h="38168">
                    <a:moveTo>
                      <a:pt x="13581703" y="38168"/>
                    </a:moveTo>
                    <a:lnTo>
                      <a:pt x="13467467" y="38168"/>
                    </a:lnTo>
                    <a:lnTo>
                      <a:pt x="13467467" y="0"/>
                    </a:lnTo>
                    <a:lnTo>
                      <a:pt x="13581703" y="0"/>
                    </a:lnTo>
                    <a:lnTo>
                      <a:pt x="13581703" y="38168"/>
                    </a:lnTo>
                    <a:close/>
                    <a:moveTo>
                      <a:pt x="13353232" y="38168"/>
                    </a:moveTo>
                    <a:lnTo>
                      <a:pt x="13238996" y="38168"/>
                    </a:lnTo>
                    <a:lnTo>
                      <a:pt x="13238996" y="0"/>
                    </a:lnTo>
                    <a:lnTo>
                      <a:pt x="13353232" y="0"/>
                    </a:lnTo>
                    <a:lnTo>
                      <a:pt x="13353232" y="38168"/>
                    </a:lnTo>
                    <a:close/>
                    <a:moveTo>
                      <a:pt x="13125298" y="38168"/>
                    </a:moveTo>
                    <a:lnTo>
                      <a:pt x="13011062" y="38168"/>
                    </a:lnTo>
                    <a:lnTo>
                      <a:pt x="13011062" y="0"/>
                    </a:lnTo>
                    <a:lnTo>
                      <a:pt x="13125298" y="0"/>
                    </a:lnTo>
                    <a:lnTo>
                      <a:pt x="13125298" y="38168"/>
                    </a:lnTo>
                    <a:close/>
                    <a:moveTo>
                      <a:pt x="12896826" y="38168"/>
                    </a:moveTo>
                    <a:lnTo>
                      <a:pt x="12782589" y="38168"/>
                    </a:lnTo>
                    <a:lnTo>
                      <a:pt x="12782589" y="0"/>
                    </a:lnTo>
                    <a:lnTo>
                      <a:pt x="12896826" y="0"/>
                    </a:lnTo>
                    <a:lnTo>
                      <a:pt x="12896826" y="38168"/>
                    </a:lnTo>
                    <a:close/>
                    <a:moveTo>
                      <a:pt x="12668893" y="38168"/>
                    </a:moveTo>
                    <a:lnTo>
                      <a:pt x="12554657" y="38168"/>
                    </a:lnTo>
                    <a:lnTo>
                      <a:pt x="12554657" y="0"/>
                    </a:lnTo>
                    <a:lnTo>
                      <a:pt x="12668893" y="0"/>
                    </a:lnTo>
                    <a:lnTo>
                      <a:pt x="12668893" y="38168"/>
                    </a:lnTo>
                    <a:close/>
                    <a:moveTo>
                      <a:pt x="12440420" y="38168"/>
                    </a:moveTo>
                    <a:lnTo>
                      <a:pt x="12326184" y="38168"/>
                    </a:lnTo>
                    <a:lnTo>
                      <a:pt x="12326184" y="0"/>
                    </a:lnTo>
                    <a:lnTo>
                      <a:pt x="12440420" y="0"/>
                    </a:lnTo>
                    <a:lnTo>
                      <a:pt x="12440420" y="38168"/>
                    </a:lnTo>
                    <a:close/>
                    <a:moveTo>
                      <a:pt x="12211948" y="38168"/>
                    </a:moveTo>
                    <a:lnTo>
                      <a:pt x="12097712" y="38168"/>
                    </a:lnTo>
                    <a:lnTo>
                      <a:pt x="12097712" y="0"/>
                    </a:lnTo>
                    <a:lnTo>
                      <a:pt x="12211948" y="0"/>
                    </a:lnTo>
                    <a:lnTo>
                      <a:pt x="12211948" y="38168"/>
                    </a:lnTo>
                    <a:close/>
                    <a:moveTo>
                      <a:pt x="11984014" y="38168"/>
                    </a:moveTo>
                    <a:lnTo>
                      <a:pt x="11869778" y="38168"/>
                    </a:lnTo>
                    <a:lnTo>
                      <a:pt x="11869778" y="0"/>
                    </a:lnTo>
                    <a:lnTo>
                      <a:pt x="11984014" y="0"/>
                    </a:lnTo>
                    <a:lnTo>
                      <a:pt x="11984014" y="38168"/>
                    </a:lnTo>
                    <a:close/>
                    <a:moveTo>
                      <a:pt x="11755543" y="38168"/>
                    </a:moveTo>
                    <a:lnTo>
                      <a:pt x="11641307" y="38168"/>
                    </a:lnTo>
                    <a:lnTo>
                      <a:pt x="11641307" y="0"/>
                    </a:lnTo>
                    <a:lnTo>
                      <a:pt x="11755543" y="0"/>
                    </a:lnTo>
                    <a:lnTo>
                      <a:pt x="11755543" y="38168"/>
                    </a:lnTo>
                    <a:close/>
                    <a:moveTo>
                      <a:pt x="11527609" y="38168"/>
                    </a:moveTo>
                    <a:lnTo>
                      <a:pt x="11413373" y="38168"/>
                    </a:lnTo>
                    <a:lnTo>
                      <a:pt x="11413373" y="0"/>
                    </a:lnTo>
                    <a:lnTo>
                      <a:pt x="11527609" y="0"/>
                    </a:lnTo>
                    <a:lnTo>
                      <a:pt x="11527609" y="38168"/>
                    </a:lnTo>
                    <a:close/>
                    <a:moveTo>
                      <a:pt x="11299137" y="38168"/>
                    </a:moveTo>
                    <a:lnTo>
                      <a:pt x="11184900" y="38168"/>
                    </a:lnTo>
                    <a:lnTo>
                      <a:pt x="11184900" y="0"/>
                    </a:lnTo>
                    <a:lnTo>
                      <a:pt x="11299137" y="0"/>
                    </a:lnTo>
                    <a:lnTo>
                      <a:pt x="11299137" y="38168"/>
                    </a:lnTo>
                    <a:close/>
                    <a:moveTo>
                      <a:pt x="11070664" y="38168"/>
                    </a:moveTo>
                    <a:lnTo>
                      <a:pt x="10956428" y="38168"/>
                    </a:lnTo>
                    <a:lnTo>
                      <a:pt x="10956428" y="0"/>
                    </a:lnTo>
                    <a:lnTo>
                      <a:pt x="11070664" y="0"/>
                    </a:lnTo>
                    <a:lnTo>
                      <a:pt x="11070664" y="38168"/>
                    </a:lnTo>
                    <a:close/>
                    <a:moveTo>
                      <a:pt x="10842731" y="38168"/>
                    </a:moveTo>
                    <a:lnTo>
                      <a:pt x="10728495" y="38168"/>
                    </a:lnTo>
                    <a:lnTo>
                      <a:pt x="10728495" y="0"/>
                    </a:lnTo>
                    <a:lnTo>
                      <a:pt x="10842731" y="0"/>
                    </a:lnTo>
                    <a:lnTo>
                      <a:pt x="10842731" y="38168"/>
                    </a:lnTo>
                    <a:close/>
                    <a:moveTo>
                      <a:pt x="10614259" y="38168"/>
                    </a:moveTo>
                    <a:lnTo>
                      <a:pt x="10500023" y="38168"/>
                    </a:lnTo>
                    <a:lnTo>
                      <a:pt x="10500023" y="0"/>
                    </a:lnTo>
                    <a:lnTo>
                      <a:pt x="10614259" y="0"/>
                    </a:lnTo>
                    <a:lnTo>
                      <a:pt x="10614259" y="38168"/>
                    </a:lnTo>
                    <a:close/>
                    <a:moveTo>
                      <a:pt x="10385787" y="38168"/>
                    </a:moveTo>
                    <a:lnTo>
                      <a:pt x="10272089" y="38168"/>
                    </a:lnTo>
                    <a:lnTo>
                      <a:pt x="10272089" y="0"/>
                    </a:lnTo>
                    <a:lnTo>
                      <a:pt x="10386325" y="0"/>
                    </a:lnTo>
                    <a:lnTo>
                      <a:pt x="10386325" y="38168"/>
                    </a:lnTo>
                    <a:close/>
                    <a:moveTo>
                      <a:pt x="10157854" y="38168"/>
                    </a:moveTo>
                    <a:lnTo>
                      <a:pt x="10043617" y="38168"/>
                    </a:lnTo>
                    <a:lnTo>
                      <a:pt x="10043617" y="0"/>
                    </a:lnTo>
                    <a:lnTo>
                      <a:pt x="10157854" y="0"/>
                    </a:lnTo>
                    <a:lnTo>
                      <a:pt x="10157854" y="38168"/>
                    </a:lnTo>
                    <a:close/>
                    <a:moveTo>
                      <a:pt x="9929381" y="38168"/>
                    </a:moveTo>
                    <a:lnTo>
                      <a:pt x="9815145" y="38168"/>
                    </a:lnTo>
                    <a:lnTo>
                      <a:pt x="9815145" y="0"/>
                    </a:lnTo>
                    <a:lnTo>
                      <a:pt x="9929381" y="0"/>
                    </a:lnTo>
                    <a:lnTo>
                      <a:pt x="9929381" y="38168"/>
                    </a:lnTo>
                    <a:close/>
                    <a:moveTo>
                      <a:pt x="9701448" y="38168"/>
                    </a:moveTo>
                    <a:lnTo>
                      <a:pt x="9587212" y="38168"/>
                    </a:lnTo>
                    <a:lnTo>
                      <a:pt x="9587212" y="0"/>
                    </a:lnTo>
                    <a:lnTo>
                      <a:pt x="9701448" y="0"/>
                    </a:lnTo>
                    <a:lnTo>
                      <a:pt x="9701448" y="38168"/>
                    </a:lnTo>
                    <a:close/>
                    <a:moveTo>
                      <a:pt x="9472975" y="38168"/>
                    </a:moveTo>
                    <a:lnTo>
                      <a:pt x="9358739" y="38168"/>
                    </a:lnTo>
                    <a:lnTo>
                      <a:pt x="9358739" y="0"/>
                    </a:lnTo>
                    <a:lnTo>
                      <a:pt x="9472975" y="0"/>
                    </a:lnTo>
                    <a:lnTo>
                      <a:pt x="9472975" y="38168"/>
                    </a:lnTo>
                    <a:close/>
                    <a:moveTo>
                      <a:pt x="9244504" y="38168"/>
                    </a:moveTo>
                    <a:lnTo>
                      <a:pt x="9130267" y="38168"/>
                    </a:lnTo>
                    <a:lnTo>
                      <a:pt x="9130267" y="0"/>
                    </a:lnTo>
                    <a:lnTo>
                      <a:pt x="9244504" y="0"/>
                    </a:lnTo>
                    <a:lnTo>
                      <a:pt x="9244504" y="38168"/>
                    </a:lnTo>
                    <a:close/>
                    <a:moveTo>
                      <a:pt x="9016570" y="38168"/>
                    </a:moveTo>
                    <a:lnTo>
                      <a:pt x="8902334" y="38168"/>
                    </a:lnTo>
                    <a:lnTo>
                      <a:pt x="8902334" y="0"/>
                    </a:lnTo>
                    <a:lnTo>
                      <a:pt x="9016570" y="0"/>
                    </a:lnTo>
                    <a:lnTo>
                      <a:pt x="9016570" y="38168"/>
                    </a:lnTo>
                    <a:close/>
                    <a:moveTo>
                      <a:pt x="8788098" y="38168"/>
                    </a:moveTo>
                    <a:lnTo>
                      <a:pt x="8673862" y="38168"/>
                    </a:lnTo>
                    <a:lnTo>
                      <a:pt x="8673862" y="0"/>
                    </a:lnTo>
                    <a:lnTo>
                      <a:pt x="8788098" y="0"/>
                    </a:lnTo>
                    <a:lnTo>
                      <a:pt x="8788098" y="38168"/>
                    </a:lnTo>
                    <a:close/>
                    <a:moveTo>
                      <a:pt x="8560165" y="38168"/>
                    </a:moveTo>
                    <a:lnTo>
                      <a:pt x="8445928" y="38168"/>
                    </a:lnTo>
                    <a:lnTo>
                      <a:pt x="8445928" y="0"/>
                    </a:lnTo>
                    <a:lnTo>
                      <a:pt x="8560165" y="0"/>
                    </a:lnTo>
                    <a:lnTo>
                      <a:pt x="8560165" y="38168"/>
                    </a:lnTo>
                    <a:close/>
                    <a:moveTo>
                      <a:pt x="8331692" y="38168"/>
                    </a:moveTo>
                    <a:lnTo>
                      <a:pt x="8217456" y="38168"/>
                    </a:lnTo>
                    <a:lnTo>
                      <a:pt x="8217456" y="0"/>
                    </a:lnTo>
                    <a:lnTo>
                      <a:pt x="8331692" y="0"/>
                    </a:lnTo>
                    <a:lnTo>
                      <a:pt x="8331692" y="38168"/>
                    </a:lnTo>
                    <a:close/>
                    <a:moveTo>
                      <a:pt x="8103220" y="38168"/>
                    </a:moveTo>
                    <a:lnTo>
                      <a:pt x="7988984" y="38168"/>
                    </a:lnTo>
                    <a:lnTo>
                      <a:pt x="7988984" y="0"/>
                    </a:lnTo>
                    <a:lnTo>
                      <a:pt x="8103220" y="0"/>
                    </a:lnTo>
                    <a:lnTo>
                      <a:pt x="8103220" y="38168"/>
                    </a:lnTo>
                    <a:close/>
                    <a:moveTo>
                      <a:pt x="7875287" y="38168"/>
                    </a:moveTo>
                    <a:lnTo>
                      <a:pt x="7761051" y="38168"/>
                    </a:lnTo>
                    <a:lnTo>
                      <a:pt x="7761051" y="0"/>
                    </a:lnTo>
                    <a:lnTo>
                      <a:pt x="7875287" y="0"/>
                    </a:lnTo>
                    <a:lnTo>
                      <a:pt x="7875287" y="38168"/>
                    </a:lnTo>
                    <a:close/>
                    <a:moveTo>
                      <a:pt x="7646815" y="38168"/>
                    </a:moveTo>
                    <a:lnTo>
                      <a:pt x="7532578" y="38168"/>
                    </a:lnTo>
                    <a:lnTo>
                      <a:pt x="7532578" y="0"/>
                    </a:lnTo>
                    <a:lnTo>
                      <a:pt x="7646815" y="0"/>
                    </a:lnTo>
                    <a:lnTo>
                      <a:pt x="7646815" y="38168"/>
                    </a:lnTo>
                    <a:close/>
                    <a:moveTo>
                      <a:pt x="7418881" y="38168"/>
                    </a:moveTo>
                    <a:lnTo>
                      <a:pt x="7304645" y="38168"/>
                    </a:lnTo>
                    <a:lnTo>
                      <a:pt x="7304645" y="0"/>
                    </a:lnTo>
                    <a:lnTo>
                      <a:pt x="7418881" y="0"/>
                    </a:lnTo>
                    <a:lnTo>
                      <a:pt x="7418881" y="38168"/>
                    </a:lnTo>
                    <a:close/>
                    <a:moveTo>
                      <a:pt x="7190409" y="38168"/>
                    </a:moveTo>
                    <a:lnTo>
                      <a:pt x="7076173" y="38168"/>
                    </a:lnTo>
                    <a:lnTo>
                      <a:pt x="7076173" y="0"/>
                    </a:lnTo>
                    <a:lnTo>
                      <a:pt x="7190409" y="0"/>
                    </a:lnTo>
                    <a:lnTo>
                      <a:pt x="7190409" y="38168"/>
                    </a:lnTo>
                    <a:close/>
                    <a:moveTo>
                      <a:pt x="6961936" y="38168"/>
                    </a:moveTo>
                    <a:lnTo>
                      <a:pt x="6847701" y="38168"/>
                    </a:lnTo>
                    <a:lnTo>
                      <a:pt x="6847701" y="0"/>
                    </a:lnTo>
                    <a:lnTo>
                      <a:pt x="6961936" y="0"/>
                    </a:lnTo>
                    <a:lnTo>
                      <a:pt x="6961936" y="38168"/>
                    </a:lnTo>
                    <a:close/>
                    <a:moveTo>
                      <a:pt x="6734004" y="38168"/>
                    </a:moveTo>
                    <a:lnTo>
                      <a:pt x="6619767" y="38168"/>
                    </a:lnTo>
                    <a:lnTo>
                      <a:pt x="6619767" y="0"/>
                    </a:lnTo>
                    <a:lnTo>
                      <a:pt x="6734004" y="0"/>
                    </a:lnTo>
                    <a:lnTo>
                      <a:pt x="6734004" y="38168"/>
                    </a:lnTo>
                    <a:close/>
                    <a:moveTo>
                      <a:pt x="6505531" y="38168"/>
                    </a:moveTo>
                    <a:lnTo>
                      <a:pt x="6391295" y="38168"/>
                    </a:lnTo>
                    <a:lnTo>
                      <a:pt x="6391295" y="0"/>
                    </a:lnTo>
                    <a:lnTo>
                      <a:pt x="6505531" y="0"/>
                    </a:lnTo>
                    <a:lnTo>
                      <a:pt x="6505531" y="38168"/>
                    </a:lnTo>
                    <a:close/>
                    <a:moveTo>
                      <a:pt x="6277598" y="38168"/>
                    </a:moveTo>
                    <a:lnTo>
                      <a:pt x="6163362" y="38168"/>
                    </a:lnTo>
                    <a:lnTo>
                      <a:pt x="6163362" y="0"/>
                    </a:lnTo>
                    <a:lnTo>
                      <a:pt x="6277598" y="0"/>
                    </a:lnTo>
                    <a:lnTo>
                      <a:pt x="6277598" y="38168"/>
                    </a:lnTo>
                    <a:close/>
                    <a:moveTo>
                      <a:pt x="6049126" y="38168"/>
                    </a:moveTo>
                    <a:lnTo>
                      <a:pt x="5934889" y="38168"/>
                    </a:lnTo>
                    <a:lnTo>
                      <a:pt x="5934889" y="0"/>
                    </a:lnTo>
                    <a:lnTo>
                      <a:pt x="6049126" y="0"/>
                    </a:lnTo>
                    <a:lnTo>
                      <a:pt x="6049126" y="38168"/>
                    </a:lnTo>
                    <a:close/>
                    <a:moveTo>
                      <a:pt x="5820653" y="38168"/>
                    </a:moveTo>
                    <a:lnTo>
                      <a:pt x="5706417" y="38168"/>
                    </a:lnTo>
                    <a:lnTo>
                      <a:pt x="5706417" y="0"/>
                    </a:lnTo>
                    <a:lnTo>
                      <a:pt x="5820653" y="0"/>
                    </a:lnTo>
                    <a:lnTo>
                      <a:pt x="5820653" y="38168"/>
                    </a:lnTo>
                    <a:close/>
                    <a:moveTo>
                      <a:pt x="5592720" y="38168"/>
                    </a:moveTo>
                    <a:lnTo>
                      <a:pt x="5478484" y="38168"/>
                    </a:lnTo>
                    <a:lnTo>
                      <a:pt x="5478484" y="0"/>
                    </a:lnTo>
                    <a:lnTo>
                      <a:pt x="5592720" y="0"/>
                    </a:lnTo>
                    <a:lnTo>
                      <a:pt x="5592720" y="38168"/>
                    </a:lnTo>
                    <a:close/>
                    <a:moveTo>
                      <a:pt x="5364247" y="38168"/>
                    </a:moveTo>
                    <a:lnTo>
                      <a:pt x="5250012" y="38168"/>
                    </a:lnTo>
                    <a:lnTo>
                      <a:pt x="5250012" y="0"/>
                    </a:lnTo>
                    <a:lnTo>
                      <a:pt x="5364247" y="0"/>
                    </a:lnTo>
                    <a:lnTo>
                      <a:pt x="5364247" y="38168"/>
                    </a:lnTo>
                    <a:close/>
                    <a:moveTo>
                      <a:pt x="5135775" y="38168"/>
                    </a:moveTo>
                    <a:lnTo>
                      <a:pt x="5021539" y="38168"/>
                    </a:lnTo>
                    <a:lnTo>
                      <a:pt x="5021539" y="0"/>
                    </a:lnTo>
                    <a:lnTo>
                      <a:pt x="5135775" y="0"/>
                    </a:lnTo>
                    <a:lnTo>
                      <a:pt x="5135775" y="38168"/>
                    </a:lnTo>
                    <a:close/>
                    <a:moveTo>
                      <a:pt x="4907842" y="38168"/>
                    </a:moveTo>
                    <a:lnTo>
                      <a:pt x="4793606" y="38168"/>
                    </a:lnTo>
                    <a:lnTo>
                      <a:pt x="4793606" y="0"/>
                    </a:lnTo>
                    <a:lnTo>
                      <a:pt x="4907842" y="0"/>
                    </a:lnTo>
                    <a:lnTo>
                      <a:pt x="4907842" y="38168"/>
                    </a:lnTo>
                    <a:close/>
                    <a:moveTo>
                      <a:pt x="4679370" y="38168"/>
                    </a:moveTo>
                    <a:lnTo>
                      <a:pt x="4565134" y="38168"/>
                    </a:lnTo>
                    <a:lnTo>
                      <a:pt x="4565134" y="0"/>
                    </a:lnTo>
                    <a:lnTo>
                      <a:pt x="4679370" y="0"/>
                    </a:lnTo>
                    <a:lnTo>
                      <a:pt x="4679370" y="38168"/>
                    </a:lnTo>
                    <a:close/>
                    <a:moveTo>
                      <a:pt x="4451437" y="38168"/>
                    </a:moveTo>
                    <a:lnTo>
                      <a:pt x="4337200" y="38168"/>
                    </a:lnTo>
                    <a:lnTo>
                      <a:pt x="4337200" y="0"/>
                    </a:lnTo>
                    <a:lnTo>
                      <a:pt x="4451437" y="0"/>
                    </a:lnTo>
                    <a:lnTo>
                      <a:pt x="4451437" y="38168"/>
                    </a:lnTo>
                    <a:close/>
                    <a:moveTo>
                      <a:pt x="4222964" y="38168"/>
                    </a:moveTo>
                    <a:lnTo>
                      <a:pt x="4108728" y="38168"/>
                    </a:lnTo>
                    <a:lnTo>
                      <a:pt x="4108728" y="0"/>
                    </a:lnTo>
                    <a:lnTo>
                      <a:pt x="4222964" y="0"/>
                    </a:lnTo>
                    <a:lnTo>
                      <a:pt x="4222964" y="38168"/>
                    </a:lnTo>
                    <a:close/>
                    <a:moveTo>
                      <a:pt x="3994492" y="38168"/>
                    </a:moveTo>
                    <a:lnTo>
                      <a:pt x="3880256" y="38168"/>
                    </a:lnTo>
                    <a:lnTo>
                      <a:pt x="3880256" y="0"/>
                    </a:lnTo>
                    <a:lnTo>
                      <a:pt x="3994492" y="0"/>
                    </a:lnTo>
                    <a:lnTo>
                      <a:pt x="3994492" y="38168"/>
                    </a:lnTo>
                    <a:close/>
                    <a:moveTo>
                      <a:pt x="3766559" y="38168"/>
                    </a:moveTo>
                    <a:lnTo>
                      <a:pt x="3652323" y="38168"/>
                    </a:lnTo>
                    <a:lnTo>
                      <a:pt x="3652323" y="0"/>
                    </a:lnTo>
                    <a:lnTo>
                      <a:pt x="3766559" y="0"/>
                    </a:lnTo>
                    <a:lnTo>
                      <a:pt x="3766559" y="38168"/>
                    </a:lnTo>
                    <a:close/>
                    <a:moveTo>
                      <a:pt x="3538086" y="38168"/>
                    </a:moveTo>
                    <a:lnTo>
                      <a:pt x="3423850" y="38168"/>
                    </a:lnTo>
                    <a:lnTo>
                      <a:pt x="3423850" y="0"/>
                    </a:lnTo>
                    <a:lnTo>
                      <a:pt x="3538086" y="0"/>
                    </a:lnTo>
                    <a:lnTo>
                      <a:pt x="3538086" y="38168"/>
                    </a:lnTo>
                    <a:close/>
                    <a:moveTo>
                      <a:pt x="3310153" y="38168"/>
                    </a:moveTo>
                    <a:lnTo>
                      <a:pt x="3195917" y="38168"/>
                    </a:lnTo>
                    <a:lnTo>
                      <a:pt x="3195917" y="0"/>
                    </a:lnTo>
                    <a:lnTo>
                      <a:pt x="3310153" y="0"/>
                    </a:lnTo>
                    <a:lnTo>
                      <a:pt x="3310153" y="38168"/>
                    </a:lnTo>
                    <a:close/>
                    <a:moveTo>
                      <a:pt x="3081681" y="38168"/>
                    </a:moveTo>
                    <a:lnTo>
                      <a:pt x="2967445" y="38168"/>
                    </a:lnTo>
                    <a:lnTo>
                      <a:pt x="2967445" y="0"/>
                    </a:lnTo>
                    <a:lnTo>
                      <a:pt x="3081681" y="0"/>
                    </a:lnTo>
                    <a:lnTo>
                      <a:pt x="3081681" y="38168"/>
                    </a:lnTo>
                    <a:close/>
                    <a:moveTo>
                      <a:pt x="2853209" y="38168"/>
                    </a:moveTo>
                    <a:lnTo>
                      <a:pt x="2738973" y="38168"/>
                    </a:lnTo>
                    <a:lnTo>
                      <a:pt x="2738973" y="0"/>
                    </a:lnTo>
                    <a:lnTo>
                      <a:pt x="2853209" y="0"/>
                    </a:lnTo>
                    <a:lnTo>
                      <a:pt x="2853209" y="38168"/>
                    </a:lnTo>
                    <a:close/>
                    <a:moveTo>
                      <a:pt x="2625275" y="38168"/>
                    </a:moveTo>
                    <a:lnTo>
                      <a:pt x="2511039" y="38168"/>
                    </a:lnTo>
                    <a:lnTo>
                      <a:pt x="2511039" y="0"/>
                    </a:lnTo>
                    <a:lnTo>
                      <a:pt x="2625275" y="0"/>
                    </a:lnTo>
                    <a:lnTo>
                      <a:pt x="2625275" y="38168"/>
                    </a:lnTo>
                    <a:close/>
                    <a:moveTo>
                      <a:pt x="2396803" y="38168"/>
                    </a:moveTo>
                    <a:lnTo>
                      <a:pt x="2282567" y="38168"/>
                    </a:lnTo>
                    <a:lnTo>
                      <a:pt x="2282567" y="0"/>
                    </a:lnTo>
                    <a:lnTo>
                      <a:pt x="2396803" y="0"/>
                    </a:lnTo>
                    <a:lnTo>
                      <a:pt x="2396803" y="38168"/>
                    </a:lnTo>
                    <a:close/>
                    <a:moveTo>
                      <a:pt x="2168870" y="38168"/>
                    </a:moveTo>
                    <a:lnTo>
                      <a:pt x="2054633" y="38168"/>
                    </a:lnTo>
                    <a:lnTo>
                      <a:pt x="2054633" y="0"/>
                    </a:lnTo>
                    <a:lnTo>
                      <a:pt x="2168870" y="0"/>
                    </a:lnTo>
                    <a:lnTo>
                      <a:pt x="2168870" y="38168"/>
                    </a:lnTo>
                    <a:close/>
                    <a:moveTo>
                      <a:pt x="1940397" y="38168"/>
                    </a:moveTo>
                    <a:lnTo>
                      <a:pt x="1826161" y="38168"/>
                    </a:lnTo>
                    <a:lnTo>
                      <a:pt x="1826161" y="0"/>
                    </a:lnTo>
                    <a:lnTo>
                      <a:pt x="1940397" y="0"/>
                    </a:lnTo>
                    <a:lnTo>
                      <a:pt x="1940397" y="38168"/>
                    </a:lnTo>
                    <a:close/>
                    <a:moveTo>
                      <a:pt x="1711925" y="38168"/>
                    </a:moveTo>
                    <a:lnTo>
                      <a:pt x="1597689" y="38168"/>
                    </a:lnTo>
                    <a:lnTo>
                      <a:pt x="1597689" y="0"/>
                    </a:lnTo>
                    <a:lnTo>
                      <a:pt x="1711925" y="0"/>
                    </a:lnTo>
                    <a:lnTo>
                      <a:pt x="1711925" y="38168"/>
                    </a:lnTo>
                    <a:close/>
                    <a:moveTo>
                      <a:pt x="1483992" y="38168"/>
                    </a:moveTo>
                    <a:lnTo>
                      <a:pt x="1369756" y="38168"/>
                    </a:lnTo>
                    <a:lnTo>
                      <a:pt x="1369756" y="0"/>
                    </a:lnTo>
                    <a:lnTo>
                      <a:pt x="1483992" y="0"/>
                    </a:lnTo>
                    <a:lnTo>
                      <a:pt x="1483992" y="38168"/>
                    </a:lnTo>
                    <a:close/>
                    <a:moveTo>
                      <a:pt x="1255520" y="38168"/>
                    </a:moveTo>
                    <a:lnTo>
                      <a:pt x="1141283" y="38168"/>
                    </a:lnTo>
                    <a:lnTo>
                      <a:pt x="1141283" y="0"/>
                    </a:lnTo>
                    <a:lnTo>
                      <a:pt x="1255520" y="0"/>
                    </a:lnTo>
                    <a:lnTo>
                      <a:pt x="1255520" y="38168"/>
                    </a:lnTo>
                    <a:close/>
                    <a:moveTo>
                      <a:pt x="1027586" y="38168"/>
                    </a:moveTo>
                    <a:lnTo>
                      <a:pt x="913350" y="38168"/>
                    </a:lnTo>
                    <a:lnTo>
                      <a:pt x="913350" y="0"/>
                    </a:lnTo>
                    <a:lnTo>
                      <a:pt x="1027586" y="0"/>
                    </a:lnTo>
                    <a:lnTo>
                      <a:pt x="1027586" y="38168"/>
                    </a:lnTo>
                    <a:close/>
                    <a:moveTo>
                      <a:pt x="799114" y="38168"/>
                    </a:moveTo>
                    <a:lnTo>
                      <a:pt x="684878" y="38168"/>
                    </a:lnTo>
                    <a:lnTo>
                      <a:pt x="684878" y="0"/>
                    </a:lnTo>
                    <a:lnTo>
                      <a:pt x="799114" y="0"/>
                    </a:lnTo>
                    <a:lnTo>
                      <a:pt x="799114" y="38168"/>
                    </a:lnTo>
                    <a:close/>
                    <a:moveTo>
                      <a:pt x="570642" y="38168"/>
                    </a:moveTo>
                    <a:lnTo>
                      <a:pt x="456406" y="38168"/>
                    </a:lnTo>
                    <a:lnTo>
                      <a:pt x="456406" y="0"/>
                    </a:lnTo>
                    <a:lnTo>
                      <a:pt x="570642" y="0"/>
                    </a:lnTo>
                    <a:lnTo>
                      <a:pt x="570642" y="38168"/>
                    </a:lnTo>
                    <a:close/>
                    <a:moveTo>
                      <a:pt x="342708" y="38168"/>
                    </a:moveTo>
                    <a:lnTo>
                      <a:pt x="228472" y="38168"/>
                    </a:lnTo>
                    <a:lnTo>
                      <a:pt x="228472" y="0"/>
                    </a:lnTo>
                    <a:lnTo>
                      <a:pt x="342708" y="0"/>
                    </a:lnTo>
                    <a:lnTo>
                      <a:pt x="342708" y="38168"/>
                    </a:lnTo>
                    <a:close/>
                    <a:moveTo>
                      <a:pt x="114236" y="38168"/>
                    </a:moveTo>
                    <a:lnTo>
                      <a:pt x="0" y="38168"/>
                    </a:lnTo>
                    <a:lnTo>
                      <a:pt x="0" y="0"/>
                    </a:lnTo>
                    <a:lnTo>
                      <a:pt x="114236" y="0"/>
                    </a:lnTo>
                    <a:lnTo>
                      <a:pt x="114236" y="38168"/>
                    </a:lnTo>
                    <a:close/>
                  </a:path>
                </a:pathLst>
              </a:custGeom>
              <a:solidFill>
                <a:srgbClr val="A4B5AE"/>
              </a:solidFill>
              <a:ln w="53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89D9FD7F-908A-4C94-87C0-3C97CDAF4D46}"/>
                  </a:ext>
                </a:extLst>
              </p:cNvPr>
              <p:cNvSpPr/>
              <p:nvPr/>
            </p:nvSpPr>
            <p:spPr>
              <a:xfrm>
                <a:off x="12258462" y="6513588"/>
                <a:ext cx="56579" cy="38168"/>
              </a:xfrm>
              <a:custGeom>
                <a:avLst/>
                <a:gdLst>
                  <a:gd name="connsiteX0" fmla="*/ -1 w 56579"/>
                  <a:gd name="connsiteY0" fmla="*/ 0 h 38168"/>
                  <a:gd name="connsiteX1" fmla="*/ 56579 w 56579"/>
                  <a:gd name="connsiteY1" fmla="*/ 0 h 38168"/>
                  <a:gd name="connsiteX2" fmla="*/ 56579 w 56579"/>
                  <a:gd name="connsiteY2" fmla="*/ 38168 h 38168"/>
                  <a:gd name="connsiteX3" fmla="*/ -1 w 56579"/>
                  <a:gd name="connsiteY3" fmla="*/ 38168 h 38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579" h="38168">
                    <a:moveTo>
                      <a:pt x="-1" y="0"/>
                    </a:moveTo>
                    <a:lnTo>
                      <a:pt x="56579" y="0"/>
                    </a:lnTo>
                    <a:lnTo>
                      <a:pt x="56579" y="38168"/>
                    </a:lnTo>
                    <a:lnTo>
                      <a:pt x="-1" y="38168"/>
                    </a:lnTo>
                    <a:close/>
                  </a:path>
                </a:pathLst>
              </a:custGeom>
              <a:solidFill>
                <a:srgbClr val="A4B5AE"/>
              </a:solidFill>
              <a:ln w="53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9" name="-">
            <a:extLst>
              <a:ext uri="{FF2B5EF4-FFF2-40B4-BE49-F238E27FC236}">
                <a16:creationId xmlns:a16="http://schemas.microsoft.com/office/drawing/2014/main" id="{6951058D-B59E-43D5-B036-6AEAD93BB685}"/>
              </a:ext>
            </a:extLst>
          </p:cNvPr>
          <p:cNvGrpSpPr/>
          <p:nvPr/>
        </p:nvGrpSpPr>
        <p:grpSpPr>
          <a:xfrm>
            <a:off x="-1127760" y="4832930"/>
            <a:ext cx="14928052" cy="1473731"/>
            <a:chOff x="-1127760" y="4894715"/>
            <a:chExt cx="14928052" cy="1473731"/>
          </a:xfrm>
        </p:grpSpPr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A8E251F9-1D16-4828-B941-54D0992607F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-1" y="4894715"/>
              <a:ext cx="13800293" cy="1330808"/>
            </a:xfrm>
            <a:prstGeom prst="rect">
              <a:avLst/>
            </a:prstGeom>
            <a:effectLst>
              <a:outerShdw blurRad="127000" dist="38100" dir="16200000" rotWithShape="0">
                <a:prstClr val="black">
                  <a:alpha val="22000"/>
                </a:prstClr>
              </a:outerShdw>
            </a:effectLst>
          </p:spPr>
        </p:pic>
        <p:sp>
          <p:nvSpPr>
            <p:cNvPr id="10" name="Graphic 8">
              <a:extLst>
                <a:ext uri="{FF2B5EF4-FFF2-40B4-BE49-F238E27FC236}">
                  <a16:creationId xmlns:a16="http://schemas.microsoft.com/office/drawing/2014/main" id="{6B56C78B-9DEE-448A-A06E-6FB95BE48FAB}"/>
                </a:ext>
              </a:extLst>
            </p:cNvPr>
            <p:cNvSpPr/>
            <p:nvPr/>
          </p:nvSpPr>
          <p:spPr>
            <a:xfrm>
              <a:off x="-1127760" y="6201447"/>
              <a:ext cx="14447520" cy="166999"/>
            </a:xfrm>
            <a:prstGeom prst="roundRect">
              <a:avLst>
                <a:gd name="adj" fmla="val 50000"/>
              </a:avLst>
            </a:prstGeom>
            <a:solidFill>
              <a:srgbClr val="666B67"/>
            </a:solidFill>
            <a:ln w="52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12" name="-">
            <a:extLst>
              <a:ext uri="{FF2B5EF4-FFF2-40B4-BE49-F238E27FC236}">
                <a16:creationId xmlns:a16="http://schemas.microsoft.com/office/drawing/2014/main" id="{B3040E6F-6C5C-40D8-BB52-B3346123B27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168081" y="6056899"/>
            <a:ext cx="1152525" cy="466725"/>
          </a:xfrm>
          <a:prstGeom prst="rect">
            <a:avLst/>
          </a:prstGeom>
        </p:spPr>
      </p:pic>
      <p:pic>
        <p:nvPicPr>
          <p:cNvPr id="14" name="-">
            <a:extLst>
              <a:ext uri="{FF2B5EF4-FFF2-40B4-BE49-F238E27FC236}">
                <a16:creationId xmlns:a16="http://schemas.microsoft.com/office/drawing/2014/main" id="{8A94E960-E384-42C4-B840-96470F4BDBC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455637" y="5971174"/>
            <a:ext cx="1076325" cy="552450"/>
          </a:xfrm>
          <a:prstGeom prst="rect">
            <a:avLst/>
          </a:prstGeom>
        </p:spPr>
      </p:pic>
      <p:pic>
        <p:nvPicPr>
          <p:cNvPr id="15" name="-">
            <a:extLst>
              <a:ext uri="{FF2B5EF4-FFF2-40B4-BE49-F238E27FC236}">
                <a16:creationId xmlns:a16="http://schemas.microsoft.com/office/drawing/2014/main" id="{0CF2FE71-6915-4B2A-B239-56023D4E391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96937" y="6056899"/>
            <a:ext cx="1152525" cy="466725"/>
          </a:xfrm>
          <a:prstGeom prst="rect">
            <a:avLst/>
          </a:prstGeom>
        </p:spPr>
      </p:pic>
      <p:sp>
        <p:nvSpPr>
          <p:cNvPr id="19" name="-">
            <a:extLst>
              <a:ext uri="{FF2B5EF4-FFF2-40B4-BE49-F238E27FC236}">
                <a16:creationId xmlns:a16="http://schemas.microsoft.com/office/drawing/2014/main" id="{A55052F9-07FF-4ACD-885B-E883F2CBA090}"/>
              </a:ext>
            </a:extLst>
          </p:cNvPr>
          <p:cNvSpPr/>
          <p:nvPr/>
        </p:nvSpPr>
        <p:spPr>
          <a:xfrm>
            <a:off x="3987041" y="1639930"/>
            <a:ext cx="890152" cy="284153"/>
          </a:xfrm>
          <a:custGeom>
            <a:avLst/>
            <a:gdLst>
              <a:gd name="connsiteX0" fmla="*/ 879135 w 890152"/>
              <a:gd name="connsiteY0" fmla="*/ 283573 h 284153"/>
              <a:gd name="connsiteX1" fmla="*/ 890153 w 890152"/>
              <a:gd name="connsiteY1" fmla="*/ 216304 h 284153"/>
              <a:gd name="connsiteX2" fmla="*/ 675588 w 890152"/>
              <a:gd name="connsiteY2" fmla="*/ 0 h 284153"/>
              <a:gd name="connsiteX3" fmla="*/ 467403 w 890152"/>
              <a:gd name="connsiteY3" fmla="*/ 164693 h 284153"/>
              <a:gd name="connsiteX4" fmla="*/ 414052 w 890152"/>
              <a:gd name="connsiteY4" fmla="*/ 153095 h 284153"/>
              <a:gd name="connsiteX5" fmla="*/ 315468 w 890152"/>
              <a:gd name="connsiteY5" fmla="*/ 198907 h 284153"/>
              <a:gd name="connsiteX6" fmla="*/ 189049 w 890152"/>
              <a:gd name="connsiteY6" fmla="*/ 155994 h 284153"/>
              <a:gd name="connsiteX7" fmla="*/ 0 w 890152"/>
              <a:gd name="connsiteY7" fmla="*/ 284153 h 284153"/>
              <a:gd name="connsiteX8" fmla="*/ 879135 w 890152"/>
              <a:gd name="connsiteY8" fmla="*/ 284153 h 284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0152" h="284153">
                <a:moveTo>
                  <a:pt x="879135" y="283573"/>
                </a:moveTo>
                <a:cubicBezTo>
                  <a:pt x="886094" y="262117"/>
                  <a:pt x="890153" y="239500"/>
                  <a:pt x="890153" y="216304"/>
                </a:cubicBezTo>
                <a:cubicBezTo>
                  <a:pt x="890153" y="96844"/>
                  <a:pt x="793889" y="0"/>
                  <a:pt x="675588" y="0"/>
                </a:cubicBezTo>
                <a:cubicBezTo>
                  <a:pt x="574685" y="0"/>
                  <a:pt x="490019" y="70168"/>
                  <a:pt x="467403" y="164693"/>
                </a:cubicBezTo>
                <a:cubicBezTo>
                  <a:pt x="451165" y="157154"/>
                  <a:pt x="433189" y="153095"/>
                  <a:pt x="414052" y="153095"/>
                </a:cubicBezTo>
                <a:cubicBezTo>
                  <a:pt x="374618" y="153095"/>
                  <a:pt x="339244" y="171072"/>
                  <a:pt x="315468" y="198907"/>
                </a:cubicBezTo>
                <a:cubicBezTo>
                  <a:pt x="280674" y="172232"/>
                  <a:pt x="237181" y="155994"/>
                  <a:pt x="189049" y="155994"/>
                </a:cubicBezTo>
                <a:cubicBezTo>
                  <a:pt x="101483" y="155994"/>
                  <a:pt x="27835" y="209345"/>
                  <a:pt x="0" y="284153"/>
                </a:cubicBezTo>
                <a:lnTo>
                  <a:pt x="879135" y="284153"/>
                </a:lnTo>
                <a:close/>
              </a:path>
            </a:pathLst>
          </a:custGeom>
          <a:solidFill>
            <a:srgbClr val="D6FFFF"/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-">
            <a:extLst>
              <a:ext uri="{FF2B5EF4-FFF2-40B4-BE49-F238E27FC236}">
                <a16:creationId xmlns:a16="http://schemas.microsoft.com/office/drawing/2014/main" id="{E15141D4-CFDF-4E9A-9854-6897BFBD6B96}"/>
              </a:ext>
            </a:extLst>
          </p:cNvPr>
          <p:cNvSpPr/>
          <p:nvPr/>
        </p:nvSpPr>
        <p:spPr>
          <a:xfrm>
            <a:off x="6331014" y="1587739"/>
            <a:ext cx="1111676" cy="191368"/>
          </a:xfrm>
          <a:custGeom>
            <a:avLst/>
            <a:gdLst>
              <a:gd name="connsiteX0" fmla="*/ 1111677 w 1111676"/>
              <a:gd name="connsiteY0" fmla="*/ 191368 h 191368"/>
              <a:gd name="connsiteX1" fmla="*/ 934806 w 1111676"/>
              <a:gd name="connsiteY1" fmla="*/ 128739 h 191368"/>
              <a:gd name="connsiteX2" fmla="*/ 850140 w 1111676"/>
              <a:gd name="connsiteY2" fmla="*/ 139757 h 191368"/>
              <a:gd name="connsiteX3" fmla="*/ 732419 w 1111676"/>
              <a:gd name="connsiteY3" fmla="*/ 49872 h 191368"/>
              <a:gd name="connsiteX4" fmla="*/ 633256 w 1111676"/>
              <a:gd name="connsiteY4" fmla="*/ 102063 h 191368"/>
              <a:gd name="connsiteX5" fmla="*/ 482481 w 1111676"/>
              <a:gd name="connsiteY5" fmla="*/ 0 h 191368"/>
              <a:gd name="connsiteX6" fmla="*/ 326486 w 1111676"/>
              <a:gd name="connsiteY6" fmla="*/ 117141 h 191368"/>
              <a:gd name="connsiteX7" fmla="*/ 201227 w 1111676"/>
              <a:gd name="connsiteY7" fmla="*/ 90465 h 191368"/>
              <a:gd name="connsiteX8" fmla="*/ 0 w 1111676"/>
              <a:gd name="connsiteY8" fmla="*/ 191368 h 191368"/>
              <a:gd name="connsiteX9" fmla="*/ 1111677 w 1111676"/>
              <a:gd name="connsiteY9" fmla="*/ 191368 h 19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1676" h="191368">
                <a:moveTo>
                  <a:pt x="1111677" y="191368"/>
                </a:moveTo>
                <a:cubicBezTo>
                  <a:pt x="1075722" y="154255"/>
                  <a:pt x="1010194" y="128739"/>
                  <a:pt x="934806" y="128739"/>
                </a:cubicBezTo>
                <a:cubicBezTo>
                  <a:pt x="904651" y="128739"/>
                  <a:pt x="876236" y="132798"/>
                  <a:pt x="850140" y="139757"/>
                </a:cubicBezTo>
                <a:cubicBezTo>
                  <a:pt x="835062" y="87566"/>
                  <a:pt x="788090" y="49872"/>
                  <a:pt x="732419" y="49872"/>
                </a:cubicBezTo>
                <a:cubicBezTo>
                  <a:pt x="691826" y="49872"/>
                  <a:pt x="655872" y="70168"/>
                  <a:pt x="633256" y="102063"/>
                </a:cubicBezTo>
                <a:cubicBezTo>
                  <a:pt x="609480" y="42333"/>
                  <a:pt x="550909" y="0"/>
                  <a:pt x="482481" y="0"/>
                </a:cubicBezTo>
                <a:cubicBezTo>
                  <a:pt x="408253" y="0"/>
                  <a:pt x="346203" y="49292"/>
                  <a:pt x="326486" y="117141"/>
                </a:cubicBezTo>
                <a:cubicBezTo>
                  <a:pt x="291692" y="100323"/>
                  <a:pt x="248199" y="90465"/>
                  <a:pt x="201227" y="90465"/>
                </a:cubicBezTo>
                <a:cubicBezTo>
                  <a:pt x="102064" y="90465"/>
                  <a:pt x="19717" y="133958"/>
                  <a:pt x="0" y="191368"/>
                </a:cubicBezTo>
                <a:lnTo>
                  <a:pt x="1111677" y="191368"/>
                </a:lnTo>
                <a:close/>
              </a:path>
            </a:pathLst>
          </a:custGeom>
          <a:solidFill>
            <a:srgbClr val="D6FFFF"/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-">
            <a:extLst>
              <a:ext uri="{FF2B5EF4-FFF2-40B4-BE49-F238E27FC236}">
                <a16:creationId xmlns:a16="http://schemas.microsoft.com/office/drawing/2014/main" id="{DA4A03BB-2686-4796-9A7A-28728CD45C0A}"/>
              </a:ext>
            </a:extLst>
          </p:cNvPr>
          <p:cNvSpPr/>
          <p:nvPr/>
        </p:nvSpPr>
        <p:spPr>
          <a:xfrm>
            <a:off x="5051166" y="1588899"/>
            <a:ext cx="221523" cy="73647"/>
          </a:xfrm>
          <a:custGeom>
            <a:avLst/>
            <a:gdLst>
              <a:gd name="connsiteX0" fmla="*/ 221523 w 221523"/>
              <a:gd name="connsiteY0" fmla="*/ 73648 h 73647"/>
              <a:gd name="connsiteX1" fmla="*/ 110762 w 221523"/>
              <a:gd name="connsiteY1" fmla="*/ 0 h 73647"/>
              <a:gd name="connsiteX2" fmla="*/ 0 w 221523"/>
              <a:gd name="connsiteY2" fmla="*/ 73648 h 73647"/>
              <a:gd name="connsiteX3" fmla="*/ 221523 w 221523"/>
              <a:gd name="connsiteY3" fmla="*/ 73648 h 73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523" h="73647">
                <a:moveTo>
                  <a:pt x="221523" y="73648"/>
                </a:moveTo>
                <a:cubicBezTo>
                  <a:pt x="203546" y="30155"/>
                  <a:pt x="160634" y="0"/>
                  <a:pt x="110762" y="0"/>
                </a:cubicBezTo>
                <a:cubicBezTo>
                  <a:pt x="60890" y="0"/>
                  <a:pt x="17977" y="30155"/>
                  <a:pt x="0" y="73648"/>
                </a:cubicBezTo>
                <a:lnTo>
                  <a:pt x="221523" y="73648"/>
                </a:lnTo>
                <a:close/>
              </a:path>
            </a:pathLst>
          </a:custGeom>
          <a:solidFill>
            <a:srgbClr val="D6FFFF"/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-">
            <a:extLst>
              <a:ext uri="{FF2B5EF4-FFF2-40B4-BE49-F238E27FC236}">
                <a16:creationId xmlns:a16="http://schemas.microsoft.com/office/drawing/2014/main" id="{754284A9-34E7-43F7-9D82-4A1F2974D928}"/>
              </a:ext>
            </a:extLst>
          </p:cNvPr>
          <p:cNvSpPr/>
          <p:nvPr/>
        </p:nvSpPr>
        <p:spPr>
          <a:xfrm>
            <a:off x="915289" y="970141"/>
            <a:ext cx="327065" cy="108442"/>
          </a:xfrm>
          <a:custGeom>
            <a:avLst/>
            <a:gdLst>
              <a:gd name="connsiteX0" fmla="*/ 327066 w 327065"/>
              <a:gd name="connsiteY0" fmla="*/ 108442 h 108442"/>
              <a:gd name="connsiteX1" fmla="*/ 163533 w 327065"/>
              <a:gd name="connsiteY1" fmla="*/ 0 h 108442"/>
              <a:gd name="connsiteX2" fmla="*/ 0 w 327065"/>
              <a:gd name="connsiteY2" fmla="*/ 108442 h 108442"/>
              <a:gd name="connsiteX3" fmla="*/ 327066 w 327065"/>
              <a:gd name="connsiteY3" fmla="*/ 108442 h 10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065" h="108442">
                <a:moveTo>
                  <a:pt x="327066" y="108442"/>
                </a:moveTo>
                <a:cubicBezTo>
                  <a:pt x="300390" y="44653"/>
                  <a:pt x="237181" y="0"/>
                  <a:pt x="163533" y="0"/>
                </a:cubicBezTo>
                <a:cubicBezTo>
                  <a:pt x="89885" y="0"/>
                  <a:pt x="27255" y="44653"/>
                  <a:pt x="0" y="108442"/>
                </a:cubicBezTo>
                <a:lnTo>
                  <a:pt x="327066" y="108442"/>
                </a:lnTo>
                <a:close/>
              </a:path>
            </a:pathLst>
          </a:custGeom>
          <a:solidFill>
            <a:srgbClr val="D6FFFF"/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-">
            <a:extLst>
              <a:ext uri="{FF2B5EF4-FFF2-40B4-BE49-F238E27FC236}">
                <a16:creationId xmlns:a16="http://schemas.microsoft.com/office/drawing/2014/main" id="{C5463E6E-863A-48B4-81B9-0F0582064FFE}"/>
              </a:ext>
            </a:extLst>
          </p:cNvPr>
          <p:cNvSpPr/>
          <p:nvPr/>
        </p:nvSpPr>
        <p:spPr>
          <a:xfrm>
            <a:off x="8116539" y="2051662"/>
            <a:ext cx="1301884" cy="272554"/>
          </a:xfrm>
          <a:custGeom>
            <a:avLst/>
            <a:gdLst>
              <a:gd name="connsiteX0" fmla="*/ 1301305 w 1301884"/>
              <a:gd name="connsiteY0" fmla="*/ 271975 h 272554"/>
              <a:gd name="connsiteX1" fmla="*/ 1301885 w 1301884"/>
              <a:gd name="connsiteY1" fmla="*/ 262117 h 272554"/>
              <a:gd name="connsiteX2" fmla="*/ 1145311 w 1301884"/>
              <a:gd name="connsiteY2" fmla="*/ 80607 h 272554"/>
              <a:gd name="connsiteX3" fmla="*/ 1058905 w 1301884"/>
              <a:gd name="connsiteY3" fmla="*/ 110762 h 272554"/>
              <a:gd name="connsiteX4" fmla="*/ 884934 w 1301884"/>
              <a:gd name="connsiteY4" fmla="*/ 0 h 272554"/>
              <a:gd name="connsiteX5" fmla="*/ 697625 w 1301884"/>
              <a:gd name="connsiteY5" fmla="*/ 139757 h 272554"/>
              <a:gd name="connsiteX6" fmla="*/ 594982 w 1301884"/>
              <a:gd name="connsiteY6" fmla="*/ 98004 h 272554"/>
              <a:gd name="connsiteX7" fmla="*/ 546270 w 1301884"/>
              <a:gd name="connsiteY7" fmla="*/ 106122 h 272554"/>
              <a:gd name="connsiteX8" fmla="*/ 459285 w 1301884"/>
              <a:gd name="connsiteY8" fmla="*/ 53351 h 272554"/>
              <a:gd name="connsiteX9" fmla="*/ 375198 w 1301884"/>
              <a:gd name="connsiteY9" fmla="*/ 101483 h 272554"/>
              <a:gd name="connsiteX10" fmla="*/ 334605 w 1301884"/>
              <a:gd name="connsiteY10" fmla="*/ 98004 h 272554"/>
              <a:gd name="connsiteX11" fmla="*/ 156574 w 1301884"/>
              <a:gd name="connsiteY11" fmla="*/ 191368 h 272554"/>
              <a:gd name="connsiteX12" fmla="*/ 104963 w 1301884"/>
              <a:gd name="connsiteY12" fmla="*/ 176871 h 272554"/>
              <a:gd name="connsiteX13" fmla="*/ 0 w 1301884"/>
              <a:gd name="connsiteY13" fmla="*/ 272555 h 272554"/>
              <a:gd name="connsiteX14" fmla="*/ 1301305 w 1301884"/>
              <a:gd name="connsiteY14" fmla="*/ 272555 h 272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01884" h="272554">
                <a:moveTo>
                  <a:pt x="1301305" y="271975"/>
                </a:moveTo>
                <a:cubicBezTo>
                  <a:pt x="1301305" y="268496"/>
                  <a:pt x="1301885" y="265596"/>
                  <a:pt x="1301885" y="262117"/>
                </a:cubicBezTo>
                <a:cubicBezTo>
                  <a:pt x="1301885" y="161793"/>
                  <a:pt x="1231717" y="80607"/>
                  <a:pt x="1145311" y="80607"/>
                </a:cubicBezTo>
                <a:cubicBezTo>
                  <a:pt x="1113416" y="80607"/>
                  <a:pt x="1083841" y="91625"/>
                  <a:pt x="1058905" y="110762"/>
                </a:cubicBezTo>
                <a:cubicBezTo>
                  <a:pt x="1022371" y="44073"/>
                  <a:pt x="958002" y="0"/>
                  <a:pt x="884934" y="0"/>
                </a:cubicBezTo>
                <a:cubicBezTo>
                  <a:pt x="802008" y="0"/>
                  <a:pt x="730100" y="57410"/>
                  <a:pt x="697625" y="139757"/>
                </a:cubicBezTo>
                <a:cubicBezTo>
                  <a:pt x="670369" y="113661"/>
                  <a:pt x="634415" y="98004"/>
                  <a:pt x="594982" y="98004"/>
                </a:cubicBezTo>
                <a:cubicBezTo>
                  <a:pt x="578165" y="98004"/>
                  <a:pt x="561927" y="100903"/>
                  <a:pt x="546270" y="106122"/>
                </a:cubicBezTo>
                <a:cubicBezTo>
                  <a:pt x="527133" y="74228"/>
                  <a:pt x="495238" y="53351"/>
                  <a:pt x="459285" y="53351"/>
                </a:cubicBezTo>
                <a:cubicBezTo>
                  <a:pt x="425070" y="53351"/>
                  <a:pt x="394915" y="71908"/>
                  <a:pt x="375198" y="101483"/>
                </a:cubicBezTo>
                <a:cubicBezTo>
                  <a:pt x="361860" y="99164"/>
                  <a:pt x="348522" y="98004"/>
                  <a:pt x="334605" y="98004"/>
                </a:cubicBezTo>
                <a:cubicBezTo>
                  <a:pt x="256318" y="98004"/>
                  <a:pt x="188469" y="136277"/>
                  <a:pt x="156574" y="191368"/>
                </a:cubicBezTo>
                <a:cubicBezTo>
                  <a:pt x="141497" y="182090"/>
                  <a:pt x="123520" y="176871"/>
                  <a:pt x="104963" y="176871"/>
                </a:cubicBezTo>
                <a:cubicBezTo>
                  <a:pt x="52771" y="176871"/>
                  <a:pt x="8699" y="218044"/>
                  <a:pt x="0" y="272555"/>
                </a:cubicBezTo>
                <a:lnTo>
                  <a:pt x="1301305" y="272555"/>
                </a:lnTo>
                <a:close/>
              </a:path>
            </a:pathLst>
          </a:custGeom>
          <a:solidFill>
            <a:srgbClr val="D6FFFF"/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-">
            <a:extLst>
              <a:ext uri="{FF2B5EF4-FFF2-40B4-BE49-F238E27FC236}">
                <a16:creationId xmlns:a16="http://schemas.microsoft.com/office/drawing/2014/main" id="{AA9EDC62-D3CF-4DF6-B294-EFBD2A1B5CC2}"/>
              </a:ext>
            </a:extLst>
          </p:cNvPr>
          <p:cNvSpPr/>
          <p:nvPr/>
        </p:nvSpPr>
        <p:spPr>
          <a:xfrm>
            <a:off x="11121022" y="2392066"/>
            <a:ext cx="1100658" cy="230221"/>
          </a:xfrm>
          <a:custGeom>
            <a:avLst/>
            <a:gdLst>
              <a:gd name="connsiteX0" fmla="*/ 580 w 1100658"/>
              <a:gd name="connsiteY0" fmla="*/ 230222 h 230221"/>
              <a:gd name="connsiteX1" fmla="*/ 0 w 1100658"/>
              <a:gd name="connsiteY1" fmla="*/ 221523 h 230221"/>
              <a:gd name="connsiteX2" fmla="*/ 132218 w 1100658"/>
              <a:gd name="connsiteY2" fmla="*/ 68429 h 230221"/>
              <a:gd name="connsiteX3" fmla="*/ 205286 w 1100658"/>
              <a:gd name="connsiteY3" fmla="*/ 93944 h 230221"/>
              <a:gd name="connsiteX4" fmla="*/ 352002 w 1100658"/>
              <a:gd name="connsiteY4" fmla="*/ 0 h 230221"/>
              <a:gd name="connsiteX5" fmla="*/ 510316 w 1100658"/>
              <a:gd name="connsiteY5" fmla="*/ 118300 h 230221"/>
              <a:gd name="connsiteX6" fmla="*/ 597301 w 1100658"/>
              <a:gd name="connsiteY6" fmla="*/ 82926 h 230221"/>
              <a:gd name="connsiteX7" fmla="*/ 638475 w 1100658"/>
              <a:gd name="connsiteY7" fmla="*/ 89885 h 230221"/>
              <a:gd name="connsiteX8" fmla="*/ 712123 w 1100658"/>
              <a:gd name="connsiteY8" fmla="*/ 45232 h 230221"/>
              <a:gd name="connsiteX9" fmla="*/ 783451 w 1100658"/>
              <a:gd name="connsiteY9" fmla="*/ 85826 h 230221"/>
              <a:gd name="connsiteX10" fmla="*/ 817665 w 1100658"/>
              <a:gd name="connsiteY10" fmla="*/ 82926 h 230221"/>
              <a:gd name="connsiteX11" fmla="*/ 968440 w 1100658"/>
              <a:gd name="connsiteY11" fmla="*/ 161793 h 230221"/>
              <a:gd name="connsiteX12" fmla="*/ 1011933 w 1100658"/>
              <a:gd name="connsiteY12" fmla="*/ 149615 h 230221"/>
              <a:gd name="connsiteX13" fmla="*/ 1100658 w 1100658"/>
              <a:gd name="connsiteY13" fmla="*/ 230222 h 230221"/>
              <a:gd name="connsiteX14" fmla="*/ 580 w 1100658"/>
              <a:gd name="connsiteY14" fmla="*/ 230222 h 23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00658" h="230221">
                <a:moveTo>
                  <a:pt x="580" y="230222"/>
                </a:moveTo>
                <a:cubicBezTo>
                  <a:pt x="580" y="227322"/>
                  <a:pt x="0" y="224423"/>
                  <a:pt x="0" y="221523"/>
                </a:cubicBezTo>
                <a:cubicBezTo>
                  <a:pt x="0" y="136857"/>
                  <a:pt x="59151" y="68429"/>
                  <a:pt x="132218" y="68429"/>
                </a:cubicBezTo>
                <a:cubicBezTo>
                  <a:pt x="159474" y="68429"/>
                  <a:pt x="184410" y="77707"/>
                  <a:pt x="205286" y="93944"/>
                </a:cubicBezTo>
                <a:cubicBezTo>
                  <a:pt x="236021" y="37694"/>
                  <a:pt x="290533" y="0"/>
                  <a:pt x="352002" y="0"/>
                </a:cubicBezTo>
                <a:cubicBezTo>
                  <a:pt x="422171" y="0"/>
                  <a:pt x="483060" y="48712"/>
                  <a:pt x="510316" y="118300"/>
                </a:cubicBezTo>
                <a:cubicBezTo>
                  <a:pt x="533512" y="96264"/>
                  <a:pt x="563667" y="82926"/>
                  <a:pt x="597301" y="82926"/>
                </a:cubicBezTo>
                <a:cubicBezTo>
                  <a:pt x="611799" y="82926"/>
                  <a:pt x="625137" y="85246"/>
                  <a:pt x="638475" y="89885"/>
                </a:cubicBezTo>
                <a:cubicBezTo>
                  <a:pt x="654712" y="63210"/>
                  <a:pt x="681387" y="45232"/>
                  <a:pt x="712123" y="45232"/>
                </a:cubicBezTo>
                <a:cubicBezTo>
                  <a:pt x="741118" y="45232"/>
                  <a:pt x="766634" y="60890"/>
                  <a:pt x="783451" y="85826"/>
                </a:cubicBezTo>
                <a:cubicBezTo>
                  <a:pt x="794469" y="84086"/>
                  <a:pt x="806067" y="82926"/>
                  <a:pt x="817665" y="82926"/>
                </a:cubicBezTo>
                <a:cubicBezTo>
                  <a:pt x="883774" y="82926"/>
                  <a:pt x="941185" y="115401"/>
                  <a:pt x="968440" y="161793"/>
                </a:cubicBezTo>
                <a:cubicBezTo>
                  <a:pt x="981198" y="154254"/>
                  <a:pt x="996276" y="149615"/>
                  <a:pt x="1011933" y="149615"/>
                </a:cubicBezTo>
                <a:cubicBezTo>
                  <a:pt x="1056006" y="149615"/>
                  <a:pt x="1093119" y="184409"/>
                  <a:pt x="1100658" y="230222"/>
                </a:cubicBezTo>
                <a:lnTo>
                  <a:pt x="580" y="230222"/>
                </a:lnTo>
                <a:close/>
              </a:path>
            </a:pathLst>
          </a:custGeom>
          <a:solidFill>
            <a:srgbClr val="F0FFFF"/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-">
            <a:extLst>
              <a:ext uri="{FF2B5EF4-FFF2-40B4-BE49-F238E27FC236}">
                <a16:creationId xmlns:a16="http://schemas.microsoft.com/office/drawing/2014/main" id="{FCC78ECD-84F6-4243-B4DD-E285C1170132}"/>
              </a:ext>
            </a:extLst>
          </p:cNvPr>
          <p:cNvSpPr/>
          <p:nvPr/>
        </p:nvSpPr>
        <p:spPr>
          <a:xfrm>
            <a:off x="1637850" y="804868"/>
            <a:ext cx="1365094" cy="287052"/>
          </a:xfrm>
          <a:custGeom>
            <a:avLst/>
            <a:gdLst>
              <a:gd name="connsiteX0" fmla="*/ 580 w 1365094"/>
              <a:gd name="connsiteY0" fmla="*/ 285313 h 287052"/>
              <a:gd name="connsiteX1" fmla="*/ 0 w 1365094"/>
              <a:gd name="connsiteY1" fmla="*/ 274875 h 287052"/>
              <a:gd name="connsiteX2" fmla="*/ 164113 w 1365094"/>
              <a:gd name="connsiteY2" fmla="*/ 84666 h 287052"/>
              <a:gd name="connsiteX3" fmla="*/ 254578 w 1365094"/>
              <a:gd name="connsiteY3" fmla="*/ 115981 h 287052"/>
              <a:gd name="connsiteX4" fmla="*/ 437248 w 1365094"/>
              <a:gd name="connsiteY4" fmla="*/ 0 h 287052"/>
              <a:gd name="connsiteX5" fmla="*/ 633835 w 1365094"/>
              <a:gd name="connsiteY5" fmla="*/ 146716 h 287052"/>
              <a:gd name="connsiteX6" fmla="*/ 741697 w 1365094"/>
              <a:gd name="connsiteY6" fmla="*/ 103223 h 287052"/>
              <a:gd name="connsiteX7" fmla="*/ 792729 w 1365094"/>
              <a:gd name="connsiteY7" fmla="*/ 111922 h 287052"/>
              <a:gd name="connsiteX8" fmla="*/ 884354 w 1365094"/>
              <a:gd name="connsiteY8" fmla="*/ 56831 h 287052"/>
              <a:gd name="connsiteX9" fmla="*/ 972499 w 1365094"/>
              <a:gd name="connsiteY9" fmla="*/ 107282 h 287052"/>
              <a:gd name="connsiteX10" fmla="*/ 1014832 w 1365094"/>
              <a:gd name="connsiteY10" fmla="*/ 103803 h 287052"/>
              <a:gd name="connsiteX11" fmla="*/ 1201562 w 1365094"/>
              <a:gd name="connsiteY11" fmla="*/ 201807 h 287052"/>
              <a:gd name="connsiteX12" fmla="*/ 1255493 w 1365094"/>
              <a:gd name="connsiteY12" fmla="*/ 186729 h 287052"/>
              <a:gd name="connsiteX13" fmla="*/ 1365094 w 1365094"/>
              <a:gd name="connsiteY13" fmla="*/ 287053 h 287052"/>
              <a:gd name="connsiteX14" fmla="*/ 580 w 1365094"/>
              <a:gd name="connsiteY14" fmla="*/ 287053 h 287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65094" h="287052">
                <a:moveTo>
                  <a:pt x="580" y="285313"/>
                </a:moveTo>
                <a:cubicBezTo>
                  <a:pt x="580" y="281833"/>
                  <a:pt x="0" y="278354"/>
                  <a:pt x="0" y="274875"/>
                </a:cubicBezTo>
                <a:cubicBezTo>
                  <a:pt x="0" y="169912"/>
                  <a:pt x="73648" y="84666"/>
                  <a:pt x="164113" y="84666"/>
                </a:cubicBezTo>
                <a:cubicBezTo>
                  <a:pt x="197747" y="84666"/>
                  <a:pt x="228482" y="96264"/>
                  <a:pt x="254578" y="115981"/>
                </a:cubicBezTo>
                <a:cubicBezTo>
                  <a:pt x="293432" y="46392"/>
                  <a:pt x="360700" y="0"/>
                  <a:pt x="437248" y="0"/>
                </a:cubicBezTo>
                <a:cubicBezTo>
                  <a:pt x="524813" y="0"/>
                  <a:pt x="599621" y="60310"/>
                  <a:pt x="633835" y="146716"/>
                </a:cubicBezTo>
                <a:cubicBezTo>
                  <a:pt x="662831" y="119460"/>
                  <a:pt x="700524" y="103223"/>
                  <a:pt x="741697" y="103223"/>
                </a:cubicBezTo>
                <a:cubicBezTo>
                  <a:pt x="759674" y="103223"/>
                  <a:pt x="776492" y="106122"/>
                  <a:pt x="792729" y="111922"/>
                </a:cubicBezTo>
                <a:cubicBezTo>
                  <a:pt x="813026" y="78287"/>
                  <a:pt x="846080" y="56831"/>
                  <a:pt x="884354" y="56831"/>
                </a:cubicBezTo>
                <a:cubicBezTo>
                  <a:pt x="920308" y="56831"/>
                  <a:pt x="952203" y="76547"/>
                  <a:pt x="972499" y="107282"/>
                </a:cubicBezTo>
                <a:cubicBezTo>
                  <a:pt x="986417" y="104963"/>
                  <a:pt x="1000335" y="103803"/>
                  <a:pt x="1014832" y="103803"/>
                </a:cubicBezTo>
                <a:cubicBezTo>
                  <a:pt x="1097179" y="103803"/>
                  <a:pt x="1168507" y="143816"/>
                  <a:pt x="1201562" y="201807"/>
                </a:cubicBezTo>
                <a:cubicBezTo>
                  <a:pt x="1217799" y="191948"/>
                  <a:pt x="1235776" y="186729"/>
                  <a:pt x="1255493" y="186729"/>
                </a:cubicBezTo>
                <a:cubicBezTo>
                  <a:pt x="1310583" y="186729"/>
                  <a:pt x="1356396" y="230222"/>
                  <a:pt x="1365094" y="287053"/>
                </a:cubicBezTo>
                <a:lnTo>
                  <a:pt x="580" y="287053"/>
                </a:lnTo>
                <a:close/>
              </a:path>
            </a:pathLst>
          </a:custGeom>
          <a:solidFill>
            <a:srgbClr val="F0FFFF"/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-">
            <a:extLst>
              <a:ext uri="{FF2B5EF4-FFF2-40B4-BE49-F238E27FC236}">
                <a16:creationId xmlns:a16="http://schemas.microsoft.com/office/drawing/2014/main" id="{E8A0EC44-EB47-4400-AB40-AA7496C7C833}"/>
              </a:ext>
            </a:extLst>
          </p:cNvPr>
          <p:cNvSpPr/>
          <p:nvPr/>
        </p:nvSpPr>
        <p:spPr>
          <a:xfrm>
            <a:off x="174751" y="1969316"/>
            <a:ext cx="1594736" cy="306769"/>
          </a:xfrm>
          <a:custGeom>
            <a:avLst/>
            <a:gdLst>
              <a:gd name="connsiteX0" fmla="*/ 1594737 w 1594736"/>
              <a:gd name="connsiteY0" fmla="*/ 306769 h 306769"/>
              <a:gd name="connsiteX1" fmla="*/ 1440482 w 1594736"/>
              <a:gd name="connsiteY1" fmla="*/ 194848 h 306769"/>
              <a:gd name="connsiteX2" fmla="*/ 1403948 w 1594736"/>
              <a:gd name="connsiteY2" fmla="*/ 198327 h 306769"/>
              <a:gd name="connsiteX3" fmla="*/ 1403948 w 1594736"/>
              <a:gd name="connsiteY3" fmla="*/ 194848 h 306769"/>
              <a:gd name="connsiteX4" fmla="*/ 1285648 w 1594736"/>
              <a:gd name="connsiteY4" fmla="*/ 106123 h 306769"/>
              <a:gd name="connsiteX5" fmla="*/ 1210840 w 1594736"/>
              <a:gd name="connsiteY5" fmla="*/ 125839 h 306769"/>
              <a:gd name="connsiteX6" fmla="*/ 1067024 w 1594736"/>
              <a:gd name="connsiteY6" fmla="*/ 17397 h 306769"/>
              <a:gd name="connsiteX7" fmla="*/ 970760 w 1594736"/>
              <a:gd name="connsiteY7" fmla="*/ 49292 h 306769"/>
              <a:gd name="connsiteX8" fmla="*/ 855939 w 1594736"/>
              <a:gd name="connsiteY8" fmla="*/ 0 h 306769"/>
              <a:gd name="connsiteX9" fmla="*/ 714442 w 1594736"/>
              <a:gd name="connsiteY9" fmla="*/ 97424 h 306769"/>
              <a:gd name="connsiteX10" fmla="*/ 575845 w 1594736"/>
              <a:gd name="connsiteY10" fmla="*/ 66109 h 306769"/>
              <a:gd name="connsiteX11" fmla="*/ 368819 w 1594736"/>
              <a:gd name="connsiteY11" fmla="*/ 165853 h 306769"/>
              <a:gd name="connsiteX12" fmla="*/ 284733 w 1594736"/>
              <a:gd name="connsiteY12" fmla="*/ 128159 h 306769"/>
              <a:gd name="connsiteX13" fmla="*/ 172232 w 1594736"/>
              <a:gd name="connsiteY13" fmla="*/ 240660 h 306769"/>
              <a:gd name="connsiteX14" fmla="*/ 172811 w 1594736"/>
              <a:gd name="connsiteY14" fmla="*/ 248779 h 306769"/>
              <a:gd name="connsiteX15" fmla="*/ 124099 w 1594736"/>
              <a:gd name="connsiteY15" fmla="*/ 240660 h 306769"/>
              <a:gd name="connsiteX16" fmla="*/ 0 w 1594736"/>
              <a:gd name="connsiteY16" fmla="*/ 306190 h 306769"/>
              <a:gd name="connsiteX17" fmla="*/ 1594737 w 1594736"/>
              <a:gd name="connsiteY17" fmla="*/ 306190 h 30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94736" h="306769">
                <a:moveTo>
                  <a:pt x="1594737" y="306769"/>
                </a:moveTo>
                <a:cubicBezTo>
                  <a:pt x="1588358" y="244140"/>
                  <a:pt x="1521669" y="194848"/>
                  <a:pt x="1440482" y="194848"/>
                </a:cubicBezTo>
                <a:cubicBezTo>
                  <a:pt x="1427724" y="194848"/>
                  <a:pt x="1415546" y="196008"/>
                  <a:pt x="1403948" y="198327"/>
                </a:cubicBezTo>
                <a:cubicBezTo>
                  <a:pt x="1403948" y="197167"/>
                  <a:pt x="1403948" y="196008"/>
                  <a:pt x="1403948" y="194848"/>
                </a:cubicBezTo>
                <a:cubicBezTo>
                  <a:pt x="1403948" y="146136"/>
                  <a:pt x="1351177" y="106123"/>
                  <a:pt x="1285648" y="106123"/>
                </a:cubicBezTo>
                <a:cubicBezTo>
                  <a:pt x="1257232" y="106123"/>
                  <a:pt x="1231137" y="113661"/>
                  <a:pt x="1210840" y="125839"/>
                </a:cubicBezTo>
                <a:cubicBezTo>
                  <a:pt x="1199822" y="64369"/>
                  <a:pt x="1139512" y="17397"/>
                  <a:pt x="1067024" y="17397"/>
                </a:cubicBezTo>
                <a:cubicBezTo>
                  <a:pt x="1029910" y="17397"/>
                  <a:pt x="996275" y="29575"/>
                  <a:pt x="970760" y="49292"/>
                </a:cubicBezTo>
                <a:cubicBezTo>
                  <a:pt x="944084" y="19137"/>
                  <a:pt x="902331" y="0"/>
                  <a:pt x="855939" y="0"/>
                </a:cubicBezTo>
                <a:cubicBezTo>
                  <a:pt x="787510" y="0"/>
                  <a:pt x="730099" y="41753"/>
                  <a:pt x="714442" y="97424"/>
                </a:cubicBezTo>
                <a:cubicBezTo>
                  <a:pt x="677328" y="78287"/>
                  <a:pt x="628616" y="66109"/>
                  <a:pt x="575845" y="66109"/>
                </a:cubicBezTo>
                <a:cubicBezTo>
                  <a:pt x="474942" y="66109"/>
                  <a:pt x="390276" y="108442"/>
                  <a:pt x="368819" y="165853"/>
                </a:cubicBezTo>
                <a:cubicBezTo>
                  <a:pt x="347943" y="142656"/>
                  <a:pt x="318367" y="128159"/>
                  <a:pt x="284733" y="128159"/>
                </a:cubicBezTo>
                <a:cubicBezTo>
                  <a:pt x="222683" y="128159"/>
                  <a:pt x="172232" y="178611"/>
                  <a:pt x="172232" y="240660"/>
                </a:cubicBezTo>
                <a:cubicBezTo>
                  <a:pt x="172232" y="243560"/>
                  <a:pt x="172232" y="245880"/>
                  <a:pt x="172811" y="248779"/>
                </a:cubicBezTo>
                <a:cubicBezTo>
                  <a:pt x="157734" y="243560"/>
                  <a:pt x="140917" y="240660"/>
                  <a:pt x="124099" y="240660"/>
                </a:cubicBezTo>
                <a:cubicBezTo>
                  <a:pt x="72488" y="240660"/>
                  <a:pt x="26676" y="266756"/>
                  <a:pt x="0" y="306190"/>
                </a:cubicBezTo>
                <a:lnTo>
                  <a:pt x="1594737" y="306190"/>
                </a:lnTo>
                <a:close/>
              </a:path>
            </a:pathLst>
          </a:custGeom>
          <a:solidFill>
            <a:srgbClr val="D6FFFF"/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-">
            <a:extLst>
              <a:ext uri="{FF2B5EF4-FFF2-40B4-BE49-F238E27FC236}">
                <a16:creationId xmlns:a16="http://schemas.microsoft.com/office/drawing/2014/main" id="{0B6074B7-3211-4459-8AA8-85E7CA38712B}"/>
              </a:ext>
            </a:extLst>
          </p:cNvPr>
          <p:cNvSpPr/>
          <p:nvPr/>
        </p:nvSpPr>
        <p:spPr>
          <a:xfrm>
            <a:off x="9260690" y="387338"/>
            <a:ext cx="2013426" cy="387375"/>
          </a:xfrm>
          <a:custGeom>
            <a:avLst/>
            <a:gdLst>
              <a:gd name="connsiteX0" fmla="*/ 2013427 w 2013426"/>
              <a:gd name="connsiteY0" fmla="*/ 387376 h 387375"/>
              <a:gd name="connsiteX1" fmla="*/ 1819159 w 2013426"/>
              <a:gd name="connsiteY1" fmla="*/ 245879 h 387375"/>
              <a:gd name="connsiteX2" fmla="*/ 1772767 w 2013426"/>
              <a:gd name="connsiteY2" fmla="*/ 250519 h 387375"/>
              <a:gd name="connsiteX3" fmla="*/ 1773347 w 2013426"/>
              <a:gd name="connsiteY3" fmla="*/ 245879 h 387375"/>
              <a:gd name="connsiteX4" fmla="*/ 1623732 w 2013426"/>
              <a:gd name="connsiteY4" fmla="*/ 133958 h 387375"/>
              <a:gd name="connsiteX5" fmla="*/ 1529787 w 2013426"/>
              <a:gd name="connsiteY5" fmla="*/ 158894 h 387375"/>
              <a:gd name="connsiteX6" fmla="*/ 1347697 w 2013426"/>
              <a:gd name="connsiteY6" fmla="*/ 22036 h 387375"/>
              <a:gd name="connsiteX7" fmla="*/ 1226497 w 2013426"/>
              <a:gd name="connsiteY7" fmla="*/ 62630 h 387375"/>
              <a:gd name="connsiteX8" fmla="*/ 1081521 w 2013426"/>
              <a:gd name="connsiteY8" fmla="*/ 0 h 387375"/>
              <a:gd name="connsiteX9" fmla="*/ 902911 w 2013426"/>
              <a:gd name="connsiteY9" fmla="*/ 123520 h 387375"/>
              <a:gd name="connsiteX10" fmla="*/ 727780 w 2013426"/>
              <a:gd name="connsiteY10" fmla="*/ 84086 h 387375"/>
              <a:gd name="connsiteX11" fmla="*/ 466243 w 2013426"/>
              <a:gd name="connsiteY11" fmla="*/ 209925 h 387375"/>
              <a:gd name="connsiteX12" fmla="*/ 360120 w 2013426"/>
              <a:gd name="connsiteY12" fmla="*/ 162373 h 387375"/>
              <a:gd name="connsiteX13" fmla="*/ 218044 w 2013426"/>
              <a:gd name="connsiteY13" fmla="*/ 304450 h 387375"/>
              <a:gd name="connsiteX14" fmla="*/ 218624 w 2013426"/>
              <a:gd name="connsiteY14" fmla="*/ 314888 h 387375"/>
              <a:gd name="connsiteX15" fmla="*/ 157154 w 2013426"/>
              <a:gd name="connsiteY15" fmla="*/ 304450 h 387375"/>
              <a:gd name="connsiteX16" fmla="*/ 0 w 2013426"/>
              <a:gd name="connsiteY16" fmla="*/ 387376 h 387375"/>
              <a:gd name="connsiteX17" fmla="*/ 2013427 w 2013426"/>
              <a:gd name="connsiteY17" fmla="*/ 387376 h 38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13426" h="387375">
                <a:moveTo>
                  <a:pt x="2013427" y="387376"/>
                </a:moveTo>
                <a:cubicBezTo>
                  <a:pt x="2005308" y="308509"/>
                  <a:pt x="1921222" y="245879"/>
                  <a:pt x="1819159" y="245879"/>
                </a:cubicBezTo>
                <a:cubicBezTo>
                  <a:pt x="1802922" y="245879"/>
                  <a:pt x="1787844" y="247619"/>
                  <a:pt x="1772767" y="250519"/>
                </a:cubicBezTo>
                <a:cubicBezTo>
                  <a:pt x="1772767" y="248779"/>
                  <a:pt x="1773347" y="247619"/>
                  <a:pt x="1773347" y="245879"/>
                </a:cubicBezTo>
                <a:cubicBezTo>
                  <a:pt x="1773347" y="183830"/>
                  <a:pt x="1706658" y="133958"/>
                  <a:pt x="1623732" y="133958"/>
                </a:cubicBezTo>
                <a:cubicBezTo>
                  <a:pt x="1587777" y="133958"/>
                  <a:pt x="1555303" y="143236"/>
                  <a:pt x="1529787" y="158894"/>
                </a:cubicBezTo>
                <a:cubicBezTo>
                  <a:pt x="1515870" y="81187"/>
                  <a:pt x="1439902" y="22036"/>
                  <a:pt x="1347697" y="22036"/>
                </a:cubicBezTo>
                <a:cubicBezTo>
                  <a:pt x="1301305" y="22036"/>
                  <a:pt x="1258972" y="37114"/>
                  <a:pt x="1226497" y="62630"/>
                </a:cubicBezTo>
                <a:cubicBezTo>
                  <a:pt x="1192863" y="24356"/>
                  <a:pt x="1140092" y="0"/>
                  <a:pt x="1081521" y="0"/>
                </a:cubicBezTo>
                <a:cubicBezTo>
                  <a:pt x="995115" y="0"/>
                  <a:pt x="922627" y="52771"/>
                  <a:pt x="902911" y="123520"/>
                </a:cubicBezTo>
                <a:cubicBezTo>
                  <a:pt x="855938" y="99164"/>
                  <a:pt x="795049" y="84086"/>
                  <a:pt x="727780" y="84086"/>
                </a:cubicBezTo>
                <a:cubicBezTo>
                  <a:pt x="600201" y="84086"/>
                  <a:pt x="493498" y="138017"/>
                  <a:pt x="466243" y="209925"/>
                </a:cubicBezTo>
                <a:cubicBezTo>
                  <a:pt x="440147" y="180930"/>
                  <a:pt x="402454" y="162373"/>
                  <a:pt x="360120" y="162373"/>
                </a:cubicBezTo>
                <a:cubicBezTo>
                  <a:pt x="281833" y="162373"/>
                  <a:pt x="218044" y="226163"/>
                  <a:pt x="218044" y="304450"/>
                </a:cubicBezTo>
                <a:cubicBezTo>
                  <a:pt x="218044" y="307929"/>
                  <a:pt x="218624" y="311409"/>
                  <a:pt x="218624" y="314888"/>
                </a:cubicBezTo>
                <a:cubicBezTo>
                  <a:pt x="199487" y="308509"/>
                  <a:pt x="178610" y="304450"/>
                  <a:pt x="157154" y="304450"/>
                </a:cubicBezTo>
                <a:cubicBezTo>
                  <a:pt x="91624" y="304450"/>
                  <a:pt x="34214" y="337504"/>
                  <a:pt x="0" y="387376"/>
                </a:cubicBezTo>
                <a:lnTo>
                  <a:pt x="2013427" y="387376"/>
                </a:lnTo>
                <a:close/>
              </a:path>
            </a:pathLst>
          </a:custGeom>
          <a:solidFill>
            <a:srgbClr val="D6FFFF"/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-">
            <a:extLst>
              <a:ext uri="{FF2B5EF4-FFF2-40B4-BE49-F238E27FC236}">
                <a16:creationId xmlns:a16="http://schemas.microsoft.com/office/drawing/2014/main" id="{E40B0151-A8FD-4BCC-ACA3-044C38B937BA}"/>
              </a:ext>
            </a:extLst>
          </p:cNvPr>
          <p:cNvSpPr/>
          <p:nvPr/>
        </p:nvSpPr>
        <p:spPr>
          <a:xfrm>
            <a:off x="12624134" y="1431745"/>
            <a:ext cx="2013428" cy="387375"/>
          </a:xfrm>
          <a:custGeom>
            <a:avLst/>
            <a:gdLst>
              <a:gd name="connsiteX0" fmla="*/ 2013428 w 2013428"/>
              <a:gd name="connsiteY0" fmla="*/ 387376 h 387375"/>
              <a:gd name="connsiteX1" fmla="*/ 1819161 w 2013428"/>
              <a:gd name="connsiteY1" fmla="*/ 245879 h 387375"/>
              <a:gd name="connsiteX2" fmla="*/ 1772768 w 2013428"/>
              <a:gd name="connsiteY2" fmla="*/ 250519 h 387375"/>
              <a:gd name="connsiteX3" fmla="*/ 1773347 w 2013428"/>
              <a:gd name="connsiteY3" fmla="*/ 245879 h 387375"/>
              <a:gd name="connsiteX4" fmla="*/ 1623732 w 2013428"/>
              <a:gd name="connsiteY4" fmla="*/ 133958 h 387375"/>
              <a:gd name="connsiteX5" fmla="*/ 1529788 w 2013428"/>
              <a:gd name="connsiteY5" fmla="*/ 158894 h 387375"/>
              <a:gd name="connsiteX6" fmla="*/ 1347698 w 2013428"/>
              <a:gd name="connsiteY6" fmla="*/ 22036 h 387375"/>
              <a:gd name="connsiteX7" fmla="*/ 1226497 w 2013428"/>
              <a:gd name="connsiteY7" fmla="*/ 62630 h 387375"/>
              <a:gd name="connsiteX8" fmla="*/ 1081521 w 2013428"/>
              <a:gd name="connsiteY8" fmla="*/ 0 h 387375"/>
              <a:gd name="connsiteX9" fmla="*/ 902912 w 2013428"/>
              <a:gd name="connsiteY9" fmla="*/ 123520 h 387375"/>
              <a:gd name="connsiteX10" fmla="*/ 727780 w 2013428"/>
              <a:gd name="connsiteY10" fmla="*/ 84086 h 387375"/>
              <a:gd name="connsiteX11" fmla="*/ 466244 w 2013428"/>
              <a:gd name="connsiteY11" fmla="*/ 209925 h 387375"/>
              <a:gd name="connsiteX12" fmla="*/ 360121 w 2013428"/>
              <a:gd name="connsiteY12" fmla="*/ 162373 h 387375"/>
              <a:gd name="connsiteX13" fmla="*/ 218045 w 2013428"/>
              <a:gd name="connsiteY13" fmla="*/ 304450 h 387375"/>
              <a:gd name="connsiteX14" fmla="*/ 218625 w 2013428"/>
              <a:gd name="connsiteY14" fmla="*/ 314888 h 387375"/>
              <a:gd name="connsiteX15" fmla="*/ 157155 w 2013428"/>
              <a:gd name="connsiteY15" fmla="*/ 304450 h 387375"/>
              <a:gd name="connsiteX16" fmla="*/ 0 w 2013428"/>
              <a:gd name="connsiteY16" fmla="*/ 387376 h 387375"/>
              <a:gd name="connsiteX17" fmla="*/ 2013428 w 2013428"/>
              <a:gd name="connsiteY17" fmla="*/ 387376 h 38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13428" h="387375">
                <a:moveTo>
                  <a:pt x="2013428" y="387376"/>
                </a:moveTo>
                <a:cubicBezTo>
                  <a:pt x="2005309" y="308509"/>
                  <a:pt x="1921223" y="245879"/>
                  <a:pt x="1819161" y="245879"/>
                </a:cubicBezTo>
                <a:cubicBezTo>
                  <a:pt x="1802923" y="245879"/>
                  <a:pt x="1787845" y="247619"/>
                  <a:pt x="1772768" y="250519"/>
                </a:cubicBezTo>
                <a:cubicBezTo>
                  <a:pt x="1772768" y="248779"/>
                  <a:pt x="1773347" y="247619"/>
                  <a:pt x="1773347" y="245879"/>
                </a:cubicBezTo>
                <a:cubicBezTo>
                  <a:pt x="1773347" y="183830"/>
                  <a:pt x="1706658" y="133958"/>
                  <a:pt x="1623732" y="133958"/>
                </a:cubicBezTo>
                <a:cubicBezTo>
                  <a:pt x="1587778" y="133958"/>
                  <a:pt x="1555304" y="143236"/>
                  <a:pt x="1529788" y="158894"/>
                </a:cubicBezTo>
                <a:cubicBezTo>
                  <a:pt x="1515870" y="81187"/>
                  <a:pt x="1439902" y="22036"/>
                  <a:pt x="1347698" y="22036"/>
                </a:cubicBezTo>
                <a:cubicBezTo>
                  <a:pt x="1301306" y="22036"/>
                  <a:pt x="1258973" y="37114"/>
                  <a:pt x="1226497" y="62630"/>
                </a:cubicBezTo>
                <a:cubicBezTo>
                  <a:pt x="1192864" y="24356"/>
                  <a:pt x="1140092" y="0"/>
                  <a:pt x="1081521" y="0"/>
                </a:cubicBezTo>
                <a:cubicBezTo>
                  <a:pt x="995116" y="0"/>
                  <a:pt x="922628" y="52771"/>
                  <a:pt x="902912" y="123520"/>
                </a:cubicBezTo>
                <a:cubicBezTo>
                  <a:pt x="855939" y="99164"/>
                  <a:pt x="795049" y="84086"/>
                  <a:pt x="727780" y="84086"/>
                </a:cubicBezTo>
                <a:cubicBezTo>
                  <a:pt x="600201" y="84086"/>
                  <a:pt x="493499" y="138017"/>
                  <a:pt x="466244" y="209925"/>
                </a:cubicBezTo>
                <a:cubicBezTo>
                  <a:pt x="440148" y="180930"/>
                  <a:pt x="402454" y="162373"/>
                  <a:pt x="360121" y="162373"/>
                </a:cubicBezTo>
                <a:cubicBezTo>
                  <a:pt x="281834" y="162373"/>
                  <a:pt x="218045" y="226163"/>
                  <a:pt x="218045" y="304450"/>
                </a:cubicBezTo>
                <a:cubicBezTo>
                  <a:pt x="218045" y="307929"/>
                  <a:pt x="218625" y="311409"/>
                  <a:pt x="218625" y="314888"/>
                </a:cubicBezTo>
                <a:cubicBezTo>
                  <a:pt x="199488" y="308509"/>
                  <a:pt x="178611" y="304450"/>
                  <a:pt x="157155" y="304450"/>
                </a:cubicBezTo>
                <a:cubicBezTo>
                  <a:pt x="91625" y="304450"/>
                  <a:pt x="34215" y="337504"/>
                  <a:pt x="0" y="387376"/>
                </a:cubicBezTo>
                <a:lnTo>
                  <a:pt x="2013428" y="387376"/>
                </a:lnTo>
                <a:close/>
              </a:path>
            </a:pathLst>
          </a:custGeom>
          <a:solidFill>
            <a:srgbClr val="D6FFFF"/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3" name="-">
            <a:extLst>
              <a:ext uri="{FF2B5EF4-FFF2-40B4-BE49-F238E27FC236}">
                <a16:creationId xmlns:a16="http://schemas.microsoft.com/office/drawing/2014/main" id="{AEF0E6E5-8387-4BFD-BE1D-4C53F6F53C8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712656" y="6271464"/>
            <a:ext cx="1085850" cy="561975"/>
          </a:xfrm>
          <a:prstGeom prst="rect">
            <a:avLst/>
          </a:prstGeom>
        </p:spPr>
      </p:pic>
      <p:pic>
        <p:nvPicPr>
          <p:cNvPr id="16" name="-">
            <a:extLst>
              <a:ext uri="{FF2B5EF4-FFF2-40B4-BE49-F238E27FC236}">
                <a16:creationId xmlns:a16="http://schemas.microsoft.com/office/drawing/2014/main" id="{D601D849-F45A-4D3C-B6E7-53283B31D79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944201" y="6414339"/>
            <a:ext cx="1038225" cy="419100"/>
          </a:xfrm>
          <a:prstGeom prst="rect">
            <a:avLst/>
          </a:prstGeom>
        </p:spPr>
      </p:pic>
      <p:sp>
        <p:nvSpPr>
          <p:cNvPr id="37" name="-">
            <a:extLst>
              <a:ext uri="{FF2B5EF4-FFF2-40B4-BE49-F238E27FC236}">
                <a16:creationId xmlns:a16="http://schemas.microsoft.com/office/drawing/2014/main" id="{BB5A0057-9BA0-4686-AFB7-81764040567A}"/>
              </a:ext>
            </a:extLst>
          </p:cNvPr>
          <p:cNvSpPr/>
          <p:nvPr/>
        </p:nvSpPr>
        <p:spPr>
          <a:xfrm>
            <a:off x="0" y="0"/>
            <a:ext cx="12192000" cy="9518786"/>
          </a:xfrm>
          <a:prstGeom prst="rect">
            <a:avLst/>
          </a:prstGeom>
          <a:gradFill flip="none" rotWithShape="1">
            <a:gsLst>
              <a:gs pos="74000">
                <a:schemeClr val="bg1">
                  <a:lumMod val="95000"/>
                </a:schemeClr>
              </a:gs>
              <a:gs pos="98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37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3" presetClass="path" presetSubtype="0" accel="16000" decel="1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5E-6 0 L 0.02878 0 " pathEditMode="relative" rAng="0" ptsTypes="AA">
                                      <p:cBhvr>
                                        <p:cTn id="14" dur="4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2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2" dur="1250" fill="hold"/>
                                        <p:tgtEl>
                                          <p:spTgt spid="7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3" presetClass="path" presetSubtype="0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animMotion origin="layout" path="M 3.54167E-6 -3.33333E-6 L -0.07904 -3.33333E-6 " pathEditMode="relative" rAng="0" ptsTypes="AA">
                                      <p:cBhvr>
                                        <p:cTn id="24" dur="45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58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3" presetClass="pat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1.45833E-6 2.96296E-6 L -0.03958 2.96296E-6 " pathEditMode="relative" rAng="0" ptsTypes="AA">
                                      <p:cBhvr>
                                        <p:cTn id="30" dur="4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9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9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63" presetClass="path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animMotion origin="layout" path="M 3.33333E-6 3.7037E-7 L 0.05052 3.7037E-7 " pathEditMode="relative" rAng="0" ptsTypes="AA">
                                      <p:cBhvr>
                                        <p:cTn id="36" dur="44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6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9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9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3" presetClass="path" presetSubtype="0" decel="2200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animMotion origin="layout" path="M -3.33333E-6 3.7037E-7 L 0.05052 3.7037E-7 " pathEditMode="relative" rAng="0" ptsTypes="AA">
                                      <p:cBhvr>
                                        <p:cTn id="42" dur="44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6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9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9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63" presetClass="path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animMotion origin="layout" path="M 1.11022E-16 3.7037E-7 L 0.05052 3.7037E-7 " pathEditMode="relative" rAng="0" ptsTypes="AA">
                                      <p:cBhvr>
                                        <p:cTn id="48" dur="44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6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9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9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63" presetClass="path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animMotion origin="layout" path="M -1.875E-6 -2.22222E-6 L -0.13034 -2.22222E-6 " pathEditMode="relative" rAng="0" ptsTypes="AA">
                                      <p:cBhvr>
                                        <p:cTn id="54" dur="44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23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9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9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63" presetClass="path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animMotion origin="layout" path="M 2.70833E-6 4.44444E-6 L -0.05 4.44444E-6 " pathEditMode="relative" rAng="0" ptsTypes="AA">
                                      <p:cBhvr>
                                        <p:cTn id="60" dur="44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63" presetClass="path" presetSubtype="0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animMotion origin="layout" path="M -2.5E-6 -2.22222E-6 L 0.10209 -2.22222E-6 " pathEditMode="relative" rAng="0" ptsTypes="AA">
                                      <p:cBhvr>
                                        <p:cTn id="66" dur="44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4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3" presetClass="path" presetSubtype="0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44444E-6 L 0.04818 -4.44444E-6 " pathEditMode="relative" rAng="0" ptsTypes="AA">
                                      <p:cBhvr>
                                        <p:cTn id="68" dur="6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9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3" presetClass="path" presetSubtype="0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44444E-6 L 0.04818 -4.44444E-6 " pathEditMode="relative" rAng="0" ptsTypes="AA">
                                      <p:cBhvr>
                                        <p:cTn id="70" dur="6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9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3.7037E-7 L 0.01993 -3.7037E-7 " pathEditMode="relative" rAng="0" ptsTypes="AA">
                                      <p:cBhvr>
                                        <p:cTn id="72" dur="6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L -0.02291 0.00116 " pathEditMode="relative" rAng="0" ptsTypes="AA">
                                      <p:cBhvr>
                                        <p:cTn id="74" dur="6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46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-0.05235 -2.22222E-6 " pathEditMode="relative" rAng="0" ptsTypes="AA">
                                      <p:cBhvr>
                                        <p:cTn id="76" dur="6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7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1.48148E-6 L -0.07747 -1.48148E-6 " pathEditMode="relative" rAng="0" ptsTypes="AA">
                                      <p:cBhvr>
                                        <p:cTn id="78" dur="6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0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L -0.02291 0.00116 " pathEditMode="relative" rAng="0" ptsTypes="AA">
                                      <p:cBhvr>
                                        <p:cTn id="80" dur="6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46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L -0.02291 0.00116 " pathEditMode="relative" rAng="0" ptsTypes="AA">
                                      <p:cBhvr>
                                        <p:cTn id="82" dur="6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46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0.02226 -7.40741E-7 " pathEditMode="relative" rAng="0" ptsTypes="AA">
                                      <p:cBhvr>
                                        <p:cTn id="84" dur="6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7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2" presetClass="exit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1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5373343"/>
      </p:ext>
    </p:extLst>
  </p:cSld>
  <p:clrMapOvr>
    <a:masterClrMapping/>
  </p:clrMapOvr>
  <p:transition spd="slow"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2</cp:revision>
  <dcterms:created xsi:type="dcterms:W3CDTF">2021-09-20T03:29:41Z</dcterms:created>
  <dcterms:modified xsi:type="dcterms:W3CDTF">2021-09-22T08:26:03Z</dcterms:modified>
</cp:coreProperties>
</file>