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F8DCE-11AF-4C36-57D9-4625E6443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8A822D-7E84-4F87-A76F-0920B5AE9CD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4517E-C682-4325-77B2-91281247D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EC129-315B-49EC-7010-CA482C2C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94552-65B1-43C4-A81E-138EF7958DE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3925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73E9-1A02-A0DC-FA24-8109BBE07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F67181-BE6D-4253-9FAC-C4F0F95B07E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65B6D-DC8A-8E8C-66F1-C169B3C1F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57A82-C540-7F4A-8380-14B0D3E32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4EB46-A543-49BE-A4AC-78B130BEB3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540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08719-8FB6-D60D-5508-125FB96AA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43B5A2-7A87-49E8-AF9B-AB98A5EEA9C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582CB-030B-BE95-99EB-94F63C970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58872-0CC2-D689-E749-639E1DF4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D6E29-C364-4D27-8E66-5BD34C370F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5976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78ADB-DE5F-56FA-3D29-6676D2A1D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8AE0D-9C11-4D0C-92FD-0378016EABE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C2DF4-C75B-8E35-8FAF-1D5572055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B697C-8D94-5570-9DD6-F7E89C3E9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F13BE-01FD-4410-8A3E-FB4D436B31D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0004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887BA-9951-8154-1F97-B6D9A271F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0E733-47CD-449F-BF0D-4F21C1177C9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BABC6-37BB-2EA1-D223-EACF33D6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E43AC-8EEB-00FA-6913-ADAAD0E36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78068-DD54-4530-93AD-BD9EF6BEA8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895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A7F398C-AACE-E07A-BA8E-54FFD620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14CC03-A3A5-4E65-B0CF-6376B8C3F26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EF499C0-0279-B464-038B-E3CDF5C30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B8EBFB-45AA-5346-1C9C-27302E3BF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ECDDF-271B-4647-AABA-AC13CDB4D9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884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F4D280-21A5-2725-0BB1-984FF359C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AC193A-826E-4347-B0E3-F78EA10C495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1159B86-2A9D-E3AE-BE64-419F9E74B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69B7970-C23D-12BE-3EBB-DD1CCF2FB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D92D1-A14A-4372-80A8-BECF1253D2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41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4818BC-C37D-AC1C-5BB4-B18B0A008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5DF5DD-5E16-48FD-9C3D-7E4850487D1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26E4EB2-C82B-432F-42C1-9EC8A68E6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4699A48-CE2F-BE4A-71EA-96B89554E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A5F8D-DDB8-4C29-8478-0C1C3886067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2414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0486EC2-7AEC-CCB9-948A-90E21934D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6855B-AC8A-4241-B8E8-7437DAFA2B6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1176892-48D8-2E5C-E107-608A535D7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690FDEA-F4B4-4120-86CE-4B60FB94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96E59-407A-428D-BA9E-5F3FBBEDD3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488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3192EAB-A37D-7845-59B0-EFE82EE9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21503C-A893-4B35-9243-36360763846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93896F-E627-13F6-E4BB-10EE7212E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D0FEC5-CEE1-8F1E-8345-5A3BC249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1A113-C479-4F13-B44A-1669B6CDE72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139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1724A4-B83D-B462-F625-CB77ED5AA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9C1ED-7212-43B5-BF65-7E67EB0B2C2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75A024-7790-068F-2D7D-1776D12BD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DC4177-871C-9725-644A-65FB0EAE2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BFBE2-A5A7-4441-9C28-3DCE078F95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243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A29BA7B-300B-74A7-1AF8-9033B7050C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8DE4AB6-759E-8E23-9200-106D1DEA46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123EB-B179-C5C8-DB74-815751A2A6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31A10D0-6692-45E6-9766-3E9A0BA4B9B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CFA60-912C-B5CA-FB9B-A335925880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B724F-5D94-C24C-EE53-F90F0C4BB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2397E43-65EC-4AA1-9086-77CEA138DB4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2C6052D5-58CA-C391-AC88-BB285A614F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27B6C7C-8A0D-480A-AD6E-826B1741E8C3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3E714D4-BFB7-BDC7-2BEA-94040455F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0C82103-8F38-EB2B-5A1E-D0D5A79B9B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959F74-6544-AF31-19B9-D3DCE6BF5D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B96946C-F47C-A556-2334-6C45FC4C82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CE4C0AB-535F-7618-DDDA-9A3755EC264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5783A1C-3088-1A86-9379-0D5F1E6B2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845A8EA-615C-321A-B4B5-DC36C8A9E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84E3067-9E44-B272-973E-E35CC0989EE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E082D517-D548-8757-154D-67BE20A1AD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43995A1-56E2-7887-D47A-D68932557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8470698D-5F27-800A-1966-8FA65736C53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C7EC60AB-0474-E36E-6341-F6E44823E1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8C106E0-52A7-C981-90AC-1C31FAF77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1B393FF-33D7-CBE6-6CD1-C215F2598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59E06BCF-9FC5-D5F8-4262-855297983D6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ED70769-8645-7901-E6DE-CC31CA1FAF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8E87B0D-28F8-AC30-9870-40EBEAB47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0B51379A-B302-68A3-DCFB-F3C20AA80BE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6FE92E0-34CD-CC97-5874-79021E8D0A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BC541DB-D176-5F1F-6EB0-74688F27A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0809CDC5-43B8-04E5-8E21-D11F5134023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794D0A9-10DB-FA43-5233-5143C6B10C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FD6246C-CBD9-31B9-6162-67EAF012BB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CFE1D3ED-98C8-FC14-18B4-FAEE5FAA27C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885CB87B-3EDA-505A-BCDC-7CD05DF208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3CF7026-7A13-818E-8834-6186639647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167D1635-34FF-5F82-720C-C950BCA36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0FECA490-6D7E-4597-4896-38C6473DBBF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D23C457-3BE7-8964-9226-05C8C9257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C670FB77-4A97-0700-3156-E9AE429DD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3FE92E99-9F92-D637-6E28-42A18A20B0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1C107F22-7308-CA60-2E98-E99CE6FA3A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CB6EF001-E5AE-EF29-FAD0-3A76F79217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B0F5A066-AB6B-7878-0990-A7F9A88A48B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A61A8465-A3DC-8AFA-78A4-C042A645B2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E073FCCB-BE61-CE95-24C5-89E0C2F93A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490DF056-1F3F-4FC5-A2AA-CF795739596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2DF0BDE9-EDDF-6D32-96BD-3620FD081A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E47CAE03-826C-36D8-5957-D53635C52C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A20E606F-7D66-3EA6-D7CA-FF50DB775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58FCEB89-F6D1-351D-5E16-DA15B863D1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7EA72C5D-DE13-4169-DEF0-A79DD1492C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59BB449-FE3B-4F8E-F448-B68B0FE5C3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F20461A7-1441-35B5-8A3C-36024104D96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16B6309B-F47D-4DC0-DFBF-B98B4CB9D6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BF618338-AFCA-898F-C856-3101F3E5EC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5555AA53-80DB-4434-ADB4-19EFE9EED35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92C5A0C5-9AE8-89FE-BFE0-F2B944A7F4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58BD41D5-900C-A07F-CCDC-C11ABDF120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286B60EC-903D-C2BC-0875-93058E0BD9E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EBE07D47-15B6-1643-E5E9-21CCC68A5A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23AD72E8-50EA-EA3D-A4EC-E5632D0D6A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7A7B8B6A-6A41-1817-9A32-243B8AA51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E7098676-366D-4D80-B0FC-E4D239BE293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D64B97A-A88A-480F-A880-664B7ECAF2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7F83EAC-484C-542C-F59F-5782703E6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14CEDAD1-78E6-4EA9-3AD9-45733F2F2FF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03A8A12-7AD2-29E8-1CED-C0FEE2BC51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537BAE8-FFA4-8AA5-4CFD-077F368CFF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C9AC4FD1-C672-DA4D-2D7D-5A5C86C093C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BBD9237A-5F09-AEC1-E042-622E811CC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381919B-94C5-6436-D614-F0219B908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558AFD4B-97EB-2818-AE56-58806DB78C6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E667A5DF-9E43-EE16-6E5E-3693044040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A00A87F-BE39-61EB-F445-F9DC42514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CA1F2F88-B86B-B6BF-6283-A14A7F227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867C6B32-76EA-E4D3-25EF-6E3A7410C78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CB6807B-8D8A-285C-FE30-443145F55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D9A0E65-BC57-3EF7-94A0-78FD6FFAB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D55D552F-5E91-E154-06F6-4B266BF982C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26EB77F-AAFF-000F-F104-48C5804C0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530FE1C-EC10-16B6-66DB-D483AA440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61EDA90A-D72A-C2C0-93DA-E02E98A0A30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3DD59F4E-C699-A411-2F30-7B2A23923A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027E5EF-7B26-8BDD-707B-3FB56E4A7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80391AA2-F6E9-7B5C-C43D-78AE0FD9BF7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3E5D9E56-2183-5CFA-3381-3F62FE4A8C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7258685-7017-A3E1-1734-45601DE86E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AF1F1137-CE69-A848-4546-941A917DE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8031B72B-18E9-ADC8-79E8-88BEEB50C35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1CCF8B8F-6D30-8F25-2E37-A9A5CF8599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6819A40B-D42F-250E-1685-8D3A5CC89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74552964-21C7-8EC9-6E7F-EA97D6506E5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5223C60E-0F2B-89FB-21E3-EC3E2ED00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68011471-A3D5-1B39-B556-4EAE77D86B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7D5FF689-C388-FFFC-F86D-E2C44416BAB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4A07D015-1DA0-595B-533B-5AC87E45A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BE03251-D564-5A23-F653-D7CCB0EE0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681B2AF2-342C-BD07-9638-80CF1DC582D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2DEFCF6D-0F67-B46E-0F81-42F5BAE787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84F411B-5527-D3B1-352F-B57C410D0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6B4E0CF5-CE6E-EA9C-690F-D9BBEFF6A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3">
            <a:extLst>
              <a:ext uri="{FF2B5EF4-FFF2-40B4-BE49-F238E27FC236}">
                <a16:creationId xmlns:a16="http://schemas.microsoft.com/office/drawing/2014/main" id="{C70E48E0-A49D-7E46-F1A6-848B235C2E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6678006-927B-7629-3C40-99D0418C87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638BE80-D1C4-74C0-EE47-5167500FA9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6">
            <a:extLst>
              <a:ext uri="{FF2B5EF4-FFF2-40B4-BE49-F238E27FC236}">
                <a16:creationId xmlns:a16="http://schemas.microsoft.com/office/drawing/2014/main" id="{92980227-1ADF-D005-BFB5-9B426DE5F82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CBDC1EE0-0460-5842-A7BB-F02CB42C0F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A65F35D2-8C50-1F22-851A-F239266FD6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9">
            <a:extLst>
              <a:ext uri="{FF2B5EF4-FFF2-40B4-BE49-F238E27FC236}">
                <a16:creationId xmlns:a16="http://schemas.microsoft.com/office/drawing/2014/main" id="{9B7D637B-0D23-3894-E7CD-9350B9F0D38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71E56124-392A-F01B-5E5B-BEDA6D29D6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342227AB-67FE-D522-82BD-7999E9FC2F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2">
            <a:extLst>
              <a:ext uri="{FF2B5EF4-FFF2-40B4-BE49-F238E27FC236}">
                <a16:creationId xmlns:a16="http://schemas.microsoft.com/office/drawing/2014/main" id="{961DAF23-10A4-2E09-C88C-FA1C1671CD0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3">
              <a:extLst>
                <a:ext uri="{FF2B5EF4-FFF2-40B4-BE49-F238E27FC236}">
                  <a16:creationId xmlns:a16="http://schemas.microsoft.com/office/drawing/2014/main" id="{70CA645F-AD9F-76DB-9D7F-FE5973DC28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7AF63B1D-AEAF-F035-BEA3-E4CBD061F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DEC15A7-F1E7-B34D-5D8F-60CC6ABA3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D8D833C-885A-C238-B1A5-5080C036377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C544AB9-7488-89B1-B4F5-E9FB907D72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470982B-D265-09DC-3357-B1603A1534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6A6F9F2-8C46-E178-D318-E4C6D49A525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6B8F93A-36ED-DB3A-2956-6857272E5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12796FC-6304-28D7-5924-455A6CEEE7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D50C78A-E0B7-947B-C30E-6EE069CD2C7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86EAEC86-7E7B-6485-491C-D6E8B15DAA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991DBB5-4EF5-7F90-D5F0-C46C966F5A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7168BDEB-F1AD-3F00-0405-CDD328FC77F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58FC679B-90A2-7D5A-3111-02D761ECF8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1A69917-4649-DCE5-E6B6-C0E065DBE0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C1A0845-D562-006E-EF6C-E123D6AA4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1E3183C1-B97E-0F57-C56B-AF5C1C6D999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62ADC25-A25C-4C59-6CEC-1910A56A14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85C05F1-99D9-FED9-9ABB-3C963C4CE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30268F2-20B9-5A67-FF33-7F869F1F923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5179185-6AE6-24E2-4503-CB8F17EA29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BC290F3-BFF0-2711-C77F-22C8835364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50D5DB7-5119-18A2-6A3A-DE3A95F4C7E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B843C11F-D95A-D738-69E0-FDF098CBCE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45014D6-35D0-9F4A-0A0E-6555F28655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7FA6121-12B6-589F-5D0E-3529A79CECD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7B91BB8B-1758-AE04-4995-5D2E4AB475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21A82F5-C01D-CF0B-4683-0DF264798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8F175F3-E788-DD1A-3101-882FA3335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41C93CA-CA97-24AF-962F-BE1E290190D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0470B8-F26C-84C4-A33D-15B15F9EB5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3E555C5-A922-91F2-E2F1-822FA97FA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839AF22-C9B9-FD58-36D4-E0B1949ED7C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4970E01-BC90-236E-84C2-1CFDBC7AD9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7B601FA-95F2-8558-FED7-B07952D21D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31EE3B0-886E-B5B2-0EFE-8D8852033E3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D8A771CE-C612-B43E-49F4-8530682170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1F13D37-2915-003B-26D6-B6C92F8A5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BCEBF80A-F1C3-4D01-6059-E222DA5C4C0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F2CE5853-516E-098D-14EF-E4EEC05E79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4830570-D5CD-F699-BED2-75CC1894BF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B97915F-0D26-2245-3552-FA70A591B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E4D5F19-5E1F-3800-65C2-9C6BCDB3FC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05EFB50-9DF3-3B63-2956-E315E7A8F1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7EFC1D0-B7D9-BAC7-9B20-C7BDD6930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AC513C4-D848-D19B-6AA6-F842C8A10B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8AC473F-9102-22CA-8119-5134263A7A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954FF64-86D7-858F-2B05-10FC2ACBC4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3563D20-A55A-4029-87D3-007B5E44D5D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A6F0BF67-3207-C4D5-5033-0446CB3D21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D9196E5-2A6B-403F-81C4-87AAF6D1C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4D5EB5DB-3FEC-E833-E978-03CA6E2A829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863C4961-F035-2A83-0CD9-E9C4B09D54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239089F-BBF8-F905-65D9-708F66316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44FD7845-DCFE-D9C6-E9A1-9D210EEAF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86F03F4-E7CD-D56B-BBA8-F0E72903C1A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12A21B8-355E-D86A-386E-B8775040A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BB4B76E-CEC4-B218-88FA-ED94842C3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C1BEAF5-6D74-4084-BCAC-7E10CDCA32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8F0BE0D-133A-A535-A108-636FA5CF1C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CF6B5AA-7F39-5400-1488-67A7CB033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8F96BDAC-4619-4A3F-C413-D099219DD62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A0E4D1C-FCF6-DFA9-EDCA-7E197DB168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870B431-0E87-A6A1-DBEE-A85194DF1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4FEF3D34-2DE5-DCEF-57F5-85D1D1282BB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21809B13-31EF-D6E0-333A-5DBF3B2C7F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AB938B9-E5DB-4A67-225A-0FBADA3371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9CD56837-C4EB-AEAB-91BF-583C08299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B55A00F7-095F-A128-9568-C86EBC1EB2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43A23536-6487-87BB-4AD4-923F97B222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426BF62-9197-560F-219D-B982EDBCC2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92C0B036-8359-8235-E8B1-284B2688EB8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0CF85B3-EF2C-AE65-EABE-B07D4F71F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789D65CF-8A47-CC2F-72DB-60B8E71216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E34DFFE2-3889-0117-1AA8-BD4D748FDD8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258223D2-07EE-25B2-BFAE-4A12D107C9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53E5517C-A61A-586E-BA7A-AA1C6805FC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A2683B4D-571F-3291-0D58-F68EC37A802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BF8D05AA-D95A-C899-7007-34D8EE4206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AE6B868B-21F8-6707-4A42-1E00916EA8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2B5EE0D9-6338-4B30-457D-3106C8BE3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1AAA5ECC-676D-6C59-84DE-699FC8B7073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D388C3D-4FF7-F462-77AE-D3BEDED1B3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6E2FBF60-10C3-C5C4-19F9-663F0D6CB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EAAF1B90-F843-2CF3-21F6-4C868CF4B23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648B572-6355-0F67-009A-3C7B66DE8A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890CACB8-9FB7-9947-E217-8518ED457F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F85449B2-A871-6CEB-0CB1-CE5DCC25460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4A8D5242-4ED9-490D-0A4C-8724F3FFE1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DB1998DB-5F91-E37A-FD19-6774B429E7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AB2F55C9-7BB7-3F9A-8FA4-3D1022094FC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8126DB66-2307-0866-2F44-09DF9B0B6A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4C45B56-BCF5-0E72-525E-BE4DE2E1B8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F246DB69-00A9-377D-01B3-FAA2AAA8B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D1B80F04-F105-B2F6-3194-566B08BCCF4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07ABC6-0FB3-FA6E-D847-D500BC9BA0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FD0562F-A31E-A1FF-C9EF-4FD17D2936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DB8FA9B1-7A19-F6A9-EE67-FA7EBA427C5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3E0FB55-94DB-03E4-45B4-09C71CA12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395F04C-C48C-5C75-7799-81D73C85CC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DC0FE34F-9B82-7BA9-CDA9-F1D3E1093A3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644A58A-DB0B-0139-8010-8DDD0D4FF2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82AFE37-FBF8-444D-ACA7-427A8B0E9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7C8164CA-D898-2D85-DA92-18693F79616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8607EA15-AD09-902F-0751-F5305A62A4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F6ACAA9-52FF-AC54-E934-5BF306791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2008-10-23T07:35:32Z</dcterms:created>
  <dcterms:modified xsi:type="dcterms:W3CDTF">2024-10-17T06:25:22Z</dcterms:modified>
</cp:coreProperties>
</file>