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4" r:id="rId4"/>
    <p:sldMasterId id="2147483675" r:id="rId5"/>
  </p:sldMasterIdLst>
  <p:notesMasterIdLst>
    <p:notesMasterId r:id="rId6"/>
  </p:notesMasterIdLst>
  <p:sldIdLst>
    <p:sldId id="256" r:id="rId7"/>
    <p:sldId id="257" r:id="rId8"/>
    <p:sldId id="258" r:id="rId9"/>
    <p:sldId id="259" r:id="rId10"/>
    <p:sldId id="260" r:id="rId11"/>
    <p:sldId id="261" r:id="rId12"/>
  </p:sldIdLst>
  <p:sldSz cy="5143500" cx="9144000"/>
  <p:notesSz cx="6858000" cy="9144000"/>
  <p:embeddedFontLst>
    <p:embeddedFont>
      <p:font typeface="Montserrat"/>
      <p:regular r:id="rId13"/>
      <p:bold r:id="rId14"/>
      <p:italic r:id="rId15"/>
      <p:boldItalic r:id="rId16"/>
    </p:embeddedFont>
    <p:embeddedFont>
      <p:font typeface="Lato"/>
      <p:regular r:id="rId17"/>
      <p:bold r:id="rId18"/>
      <p:italic r:id="rId19"/>
      <p:boldItalic r:id="rId20"/>
    </p:embeddedFont>
    <p:embeddedFont>
      <p:font typeface="Average"/>
      <p:regular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boldItalic.fntdata"/><Relationship Id="rId11" Type="http://schemas.openxmlformats.org/officeDocument/2006/relationships/slide" Target="slides/slide5.xml"/><Relationship Id="rId10" Type="http://schemas.openxmlformats.org/officeDocument/2006/relationships/slide" Target="slides/slide4.xml"/><Relationship Id="rId21" Type="http://schemas.openxmlformats.org/officeDocument/2006/relationships/font" Target="fonts/Average-regular.fntdata"/><Relationship Id="rId13" Type="http://schemas.openxmlformats.org/officeDocument/2006/relationships/font" Target="fonts/Montserrat-regular.fntdata"/><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font" Target="fonts/Montserrat-italic.fntdata"/><Relationship Id="rId14" Type="http://schemas.openxmlformats.org/officeDocument/2006/relationships/font" Target="fonts/Montserrat-bold.fntdata"/><Relationship Id="rId17" Type="http://schemas.openxmlformats.org/officeDocument/2006/relationships/font" Target="fonts/Lato-regular.fntdata"/><Relationship Id="rId16" Type="http://schemas.openxmlformats.org/officeDocument/2006/relationships/font" Target="fonts/Montserrat-boldItalic.fntdata"/><Relationship Id="rId5" Type="http://schemas.openxmlformats.org/officeDocument/2006/relationships/slideMaster" Target="slideMasters/slideMaster2.xml"/><Relationship Id="rId19" Type="http://schemas.openxmlformats.org/officeDocument/2006/relationships/font" Target="fonts/Lato-italic.fntdata"/><Relationship Id="rId6" Type="http://schemas.openxmlformats.org/officeDocument/2006/relationships/notesMaster" Target="notesMasters/notesMaster1.xml"/><Relationship Id="rId18" Type="http://schemas.openxmlformats.org/officeDocument/2006/relationships/font" Target="fonts/Lato-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2b48f6b5779_1_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1" name="Google Shape;271;g2b48f6b5779_1_2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b48f6b5779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8" name="Google Shape;278;g2b48f6b5779_1_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2b48f6b5779_1_2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9" name="Google Shape;289;g2b48f6b5779_1_2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2b48f6b5779_1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0" name="Google Shape;300;g2b48f6b5779_1_2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2b48f6b5779_1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9" name="Google Shape;309;g2b48f6b5779_1_2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2b48d1ec38e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g2b48d1ec38e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2.xml"/><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slide" Target="/ppt/slides/slide2.xml"/><Relationship Id="rId4" Type="http://schemas.openxmlformats.org/officeDocument/2006/relationships/slide" Target="/ppt/slides/slide2.xml"/><Relationship Id="rId5" Type="http://schemas.openxmlformats.org/officeDocument/2006/relationships/slide" Target="/ppt/slides/slide2.xml"/><Relationship Id="rId6" Type="http://schemas.openxmlformats.org/officeDocument/2006/relationships/slide" Target="/ppt/slides/slide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pic>
        <p:nvPicPr>
          <p:cNvPr descr="offset_comp_406605.jpg" id="55" name="Google Shape;55;p14"/>
          <p:cNvPicPr preferRelativeResize="0"/>
          <p:nvPr/>
        </p:nvPicPr>
        <p:blipFill rotWithShape="1">
          <a:blip r:embed="rId2">
            <a:alphaModFix amt="66000"/>
          </a:blip>
          <a:srcRect b="39565" l="20991" r="40112" t="2690"/>
          <a:stretch/>
        </p:blipFill>
        <p:spPr>
          <a:xfrm>
            <a:off x="0" y="0"/>
            <a:ext cx="5157900" cy="5143500"/>
          </a:xfrm>
          <a:prstGeom prst="rtTriangle">
            <a:avLst/>
          </a:prstGeom>
          <a:noFill/>
          <a:ln>
            <a:noFill/>
          </a:ln>
        </p:spPr>
      </p:pic>
      <p:pic>
        <p:nvPicPr>
          <p:cNvPr descr="offset_comp_342327_edtied.jpg" id="56" name="Google Shape;56;p14"/>
          <p:cNvPicPr preferRelativeResize="0"/>
          <p:nvPr/>
        </p:nvPicPr>
        <p:blipFill rotWithShape="1">
          <a:blip r:embed="rId3">
            <a:alphaModFix amt="31000"/>
          </a:blip>
          <a:srcRect b="11296" l="14009" r="43289" t="35833"/>
          <a:stretch/>
        </p:blipFill>
        <p:spPr>
          <a:xfrm rot="10800000">
            <a:off x="6976800" y="-25"/>
            <a:ext cx="2167200" cy="2012700"/>
          </a:xfrm>
          <a:prstGeom prst="rtTriangle">
            <a:avLst/>
          </a:prstGeom>
          <a:noFill/>
          <a:ln>
            <a:noFill/>
          </a:ln>
        </p:spPr>
      </p:pic>
      <p:sp>
        <p:nvSpPr>
          <p:cNvPr id="57" name="Google Shape;57;p14"/>
          <p:cNvSpPr txBox="1"/>
          <p:nvPr>
            <p:ph type="ctrTitle"/>
          </p:nvPr>
        </p:nvSpPr>
        <p:spPr>
          <a:xfrm>
            <a:off x="3537150" y="1578400"/>
            <a:ext cx="5017500" cy="1578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4000"/>
              <a:buNone/>
              <a:defRPr sz="4000"/>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p:txBody>
      </p:sp>
      <p:sp>
        <p:nvSpPr>
          <p:cNvPr id="58" name="Google Shape;58;p14"/>
          <p:cNvSpPr txBox="1"/>
          <p:nvPr>
            <p:ph idx="1" type="subTitle"/>
          </p:nvPr>
        </p:nvSpPr>
        <p:spPr>
          <a:xfrm>
            <a:off x="5083950" y="3924925"/>
            <a:ext cx="3470700" cy="506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300"/>
              <a:buNone/>
              <a:defRPr/>
            </a:lvl1pPr>
            <a:lvl2pPr lvl="1" algn="l">
              <a:lnSpc>
                <a:spcPct val="100000"/>
              </a:lnSpc>
              <a:spcBef>
                <a:spcPts val="0"/>
              </a:spcBef>
              <a:spcAft>
                <a:spcPts val="0"/>
              </a:spcAft>
              <a:buSzPts val="1300"/>
              <a:buNone/>
              <a:defRPr sz="1300"/>
            </a:lvl2pPr>
            <a:lvl3pPr lvl="2" algn="l">
              <a:lnSpc>
                <a:spcPct val="100000"/>
              </a:lnSpc>
              <a:spcBef>
                <a:spcPts val="0"/>
              </a:spcBef>
              <a:spcAft>
                <a:spcPts val="0"/>
              </a:spcAft>
              <a:buSzPts val="1300"/>
              <a:buNone/>
              <a:defRPr sz="1300"/>
            </a:lvl3pPr>
            <a:lvl4pPr lvl="3" algn="l">
              <a:lnSpc>
                <a:spcPct val="100000"/>
              </a:lnSpc>
              <a:spcBef>
                <a:spcPts val="0"/>
              </a:spcBef>
              <a:spcAft>
                <a:spcPts val="0"/>
              </a:spcAft>
              <a:buSzPts val="1300"/>
              <a:buNone/>
              <a:defRPr sz="1300"/>
            </a:lvl4pPr>
            <a:lvl5pPr lvl="4" algn="l">
              <a:lnSpc>
                <a:spcPct val="100000"/>
              </a:lnSpc>
              <a:spcBef>
                <a:spcPts val="0"/>
              </a:spcBef>
              <a:spcAft>
                <a:spcPts val="0"/>
              </a:spcAft>
              <a:buSzPts val="1300"/>
              <a:buNone/>
              <a:defRPr sz="1300"/>
            </a:lvl5pPr>
            <a:lvl6pPr lvl="5" algn="l">
              <a:lnSpc>
                <a:spcPct val="100000"/>
              </a:lnSpc>
              <a:spcBef>
                <a:spcPts val="0"/>
              </a:spcBef>
              <a:spcAft>
                <a:spcPts val="0"/>
              </a:spcAft>
              <a:buSzPts val="1300"/>
              <a:buNone/>
              <a:defRPr sz="1300"/>
            </a:lvl6pPr>
            <a:lvl7pPr lvl="6" algn="l">
              <a:lnSpc>
                <a:spcPct val="100000"/>
              </a:lnSpc>
              <a:spcBef>
                <a:spcPts val="0"/>
              </a:spcBef>
              <a:spcAft>
                <a:spcPts val="0"/>
              </a:spcAft>
              <a:buSzPts val="1300"/>
              <a:buNone/>
              <a:defRPr sz="1300"/>
            </a:lvl7pPr>
            <a:lvl8pPr lvl="7" algn="l">
              <a:lnSpc>
                <a:spcPct val="100000"/>
              </a:lnSpc>
              <a:spcBef>
                <a:spcPts val="0"/>
              </a:spcBef>
              <a:spcAft>
                <a:spcPts val="0"/>
              </a:spcAft>
              <a:buSzPts val="1300"/>
              <a:buNone/>
              <a:defRPr sz="1300"/>
            </a:lvl8pPr>
            <a:lvl9pPr lvl="8" algn="l">
              <a:lnSpc>
                <a:spcPct val="100000"/>
              </a:lnSpc>
              <a:spcBef>
                <a:spcPts val="0"/>
              </a:spcBef>
              <a:spcAft>
                <a:spcPts val="0"/>
              </a:spcAft>
              <a:buSzPts val="1300"/>
              <a:buNone/>
              <a:defRPr sz="1300"/>
            </a:lvl9pPr>
          </a:lstStyle>
          <a:p/>
        </p:txBody>
      </p:sp>
      <p:sp>
        <p:nvSpPr>
          <p:cNvPr id="59" name="Google Shape;59;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
        <p:nvSpPr>
          <p:cNvPr id="60" name="Google Shape;60;p14"/>
          <p:cNvSpPr/>
          <p:nvPr/>
        </p:nvSpPr>
        <p:spPr>
          <a:xfrm rot="-5400000">
            <a:off x="5846" y="-4836"/>
            <a:ext cx="22914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14"/>
          <p:cNvSpPr/>
          <p:nvPr/>
        </p:nvSpPr>
        <p:spPr>
          <a:xfrm flipH="1">
            <a:off x="652821" y="576768"/>
            <a:ext cx="2300100" cy="22914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C">
  <p:cSld name="SECTION_HEADER_1">
    <p:spTree>
      <p:nvGrpSpPr>
        <p:cNvPr id="62" name="Shape 62"/>
        <p:cNvGrpSpPr/>
        <p:nvPr/>
      </p:nvGrpSpPr>
      <p:grpSpPr>
        <a:xfrm>
          <a:off x="0" y="0"/>
          <a:ext cx="0" cy="0"/>
          <a:chOff x="0" y="0"/>
          <a:chExt cx="0" cy="0"/>
        </a:xfrm>
      </p:grpSpPr>
      <p:grpSp>
        <p:nvGrpSpPr>
          <p:cNvPr id="63" name="Google Shape;63;p15"/>
          <p:cNvGrpSpPr/>
          <p:nvPr/>
        </p:nvGrpSpPr>
        <p:grpSpPr>
          <a:xfrm>
            <a:off x="4406400" y="0"/>
            <a:ext cx="4737600" cy="5143065"/>
            <a:chOff x="4406400" y="0"/>
            <a:chExt cx="4737600" cy="5143065"/>
          </a:xfrm>
        </p:grpSpPr>
        <p:sp>
          <p:nvSpPr>
            <p:cNvPr id="64" name="Google Shape;64;p15"/>
            <p:cNvSpPr/>
            <p:nvPr/>
          </p:nvSpPr>
          <p:spPr>
            <a:xfrm rot="5400000">
              <a:off x="4408200" y="-1800"/>
              <a:ext cx="47340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15"/>
            <p:cNvSpPr/>
            <p:nvPr/>
          </p:nvSpPr>
          <p:spPr>
            <a:xfrm rot="5400000">
              <a:off x="4841125" y="5700"/>
              <a:ext cx="42981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15"/>
            <p:cNvSpPr/>
            <p:nvPr/>
          </p:nvSpPr>
          <p:spPr>
            <a:xfrm rot="-5400000">
              <a:off x="5618399" y="123646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p15"/>
            <p:cNvSpPr/>
            <p:nvPr/>
          </p:nvSpPr>
          <p:spPr>
            <a:xfrm flipH="1">
              <a:off x="5849857" y="14439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15"/>
            <p:cNvSpPr/>
            <p:nvPr/>
          </p:nvSpPr>
          <p:spPr>
            <a:xfrm rot="-5400000">
              <a:off x="5987081" y="24694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15"/>
            <p:cNvSpPr/>
            <p:nvPr/>
          </p:nvSpPr>
          <p:spPr>
            <a:xfrm flipH="1">
              <a:off x="6222115" y="267695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5"/>
            <p:cNvSpPr/>
            <p:nvPr/>
          </p:nvSpPr>
          <p:spPr>
            <a:xfrm rot="-5400000">
              <a:off x="6675341" y="186201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15"/>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15"/>
            <p:cNvSpPr/>
            <p:nvPr/>
          </p:nvSpPr>
          <p:spPr>
            <a:xfrm rot="-5400000">
              <a:off x="6861141" y="247781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15"/>
            <p:cNvSpPr/>
            <p:nvPr/>
          </p:nvSpPr>
          <p:spPr>
            <a:xfrm flipH="1">
              <a:off x="7965266" y="269296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15"/>
            <p:cNvSpPr/>
            <p:nvPr/>
          </p:nvSpPr>
          <p:spPr>
            <a:xfrm flipH="1">
              <a:off x="8145082" y="330875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15"/>
            <p:cNvSpPr/>
            <p:nvPr/>
          </p:nvSpPr>
          <p:spPr>
            <a:xfrm rot="-5400000">
              <a:off x="7047599" y="309501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15"/>
            <p:cNvSpPr/>
            <p:nvPr/>
          </p:nvSpPr>
          <p:spPr>
            <a:xfrm flipH="1">
              <a:off x="7276649" y="330250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15"/>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15"/>
            <p:cNvSpPr/>
            <p:nvPr/>
          </p:nvSpPr>
          <p:spPr>
            <a:xfrm flipH="1">
              <a:off x="7462448" y="391829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15"/>
            <p:cNvSpPr/>
            <p:nvPr/>
          </p:nvSpPr>
          <p:spPr>
            <a:xfrm rot="-5400000">
              <a:off x="8102491" y="371847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15"/>
            <p:cNvSpPr/>
            <p:nvPr/>
          </p:nvSpPr>
          <p:spPr>
            <a:xfrm flipH="1">
              <a:off x="8334533" y="392596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15"/>
            <p:cNvSpPr/>
            <p:nvPr/>
          </p:nvSpPr>
          <p:spPr>
            <a:xfrm rot="-5400000">
              <a:off x="8288290" y="43342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2" name="Google Shape;82;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
        <p:nvSpPr>
          <p:cNvPr id="83" name="Google Shape;83;p15"/>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4" name="Shape 84"/>
        <p:cNvGrpSpPr/>
        <p:nvPr/>
      </p:nvGrpSpPr>
      <p:grpSpPr>
        <a:xfrm>
          <a:off x="0" y="0"/>
          <a:ext cx="0" cy="0"/>
          <a:chOff x="0" y="0"/>
          <a:chExt cx="0" cy="0"/>
        </a:xfrm>
      </p:grpSpPr>
      <p:grpSp>
        <p:nvGrpSpPr>
          <p:cNvPr id="85" name="Google Shape;85;p16"/>
          <p:cNvGrpSpPr/>
          <p:nvPr/>
        </p:nvGrpSpPr>
        <p:grpSpPr>
          <a:xfrm>
            <a:off x="4406400" y="0"/>
            <a:ext cx="4737600" cy="5143065"/>
            <a:chOff x="4406400" y="0"/>
            <a:chExt cx="4737600" cy="5143065"/>
          </a:xfrm>
        </p:grpSpPr>
        <p:sp>
          <p:nvSpPr>
            <p:cNvPr id="86" name="Google Shape;86;p16"/>
            <p:cNvSpPr/>
            <p:nvPr/>
          </p:nvSpPr>
          <p:spPr>
            <a:xfrm rot="5400000">
              <a:off x="4408200" y="-1800"/>
              <a:ext cx="47340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p16"/>
            <p:cNvSpPr/>
            <p:nvPr/>
          </p:nvSpPr>
          <p:spPr>
            <a:xfrm rot="5400000">
              <a:off x="4841125" y="5700"/>
              <a:ext cx="42981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p16"/>
            <p:cNvSpPr/>
            <p:nvPr/>
          </p:nvSpPr>
          <p:spPr>
            <a:xfrm rot="-5400000">
              <a:off x="5618399" y="123646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16"/>
            <p:cNvSpPr/>
            <p:nvPr/>
          </p:nvSpPr>
          <p:spPr>
            <a:xfrm flipH="1">
              <a:off x="5849857" y="14439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16"/>
            <p:cNvSpPr/>
            <p:nvPr/>
          </p:nvSpPr>
          <p:spPr>
            <a:xfrm rot="-5400000">
              <a:off x="5987081" y="24694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 name="Google Shape;91;p16"/>
            <p:cNvSpPr/>
            <p:nvPr/>
          </p:nvSpPr>
          <p:spPr>
            <a:xfrm flipH="1">
              <a:off x="6222115" y="267695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 name="Google Shape;92;p16"/>
            <p:cNvSpPr/>
            <p:nvPr/>
          </p:nvSpPr>
          <p:spPr>
            <a:xfrm rot="-5400000">
              <a:off x="6675341" y="186201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16"/>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16"/>
            <p:cNvSpPr/>
            <p:nvPr/>
          </p:nvSpPr>
          <p:spPr>
            <a:xfrm rot="-5400000">
              <a:off x="6861141" y="247781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 name="Google Shape;95;p16"/>
            <p:cNvSpPr/>
            <p:nvPr/>
          </p:nvSpPr>
          <p:spPr>
            <a:xfrm flipH="1">
              <a:off x="7965266" y="269296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 name="Google Shape;96;p16"/>
            <p:cNvSpPr/>
            <p:nvPr/>
          </p:nvSpPr>
          <p:spPr>
            <a:xfrm flipH="1">
              <a:off x="8145082" y="330875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p16"/>
            <p:cNvSpPr/>
            <p:nvPr/>
          </p:nvSpPr>
          <p:spPr>
            <a:xfrm rot="-5400000">
              <a:off x="7047599" y="309501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16"/>
            <p:cNvSpPr/>
            <p:nvPr/>
          </p:nvSpPr>
          <p:spPr>
            <a:xfrm flipH="1">
              <a:off x="7276649" y="330250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16"/>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p16"/>
            <p:cNvSpPr/>
            <p:nvPr/>
          </p:nvSpPr>
          <p:spPr>
            <a:xfrm flipH="1">
              <a:off x="7462448" y="391829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p16"/>
            <p:cNvSpPr/>
            <p:nvPr/>
          </p:nvSpPr>
          <p:spPr>
            <a:xfrm rot="-5400000">
              <a:off x="8102491" y="371847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16"/>
            <p:cNvSpPr/>
            <p:nvPr/>
          </p:nvSpPr>
          <p:spPr>
            <a:xfrm flipH="1">
              <a:off x="8334533" y="392596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16"/>
            <p:cNvSpPr/>
            <p:nvPr/>
          </p:nvSpPr>
          <p:spPr>
            <a:xfrm rot="-5400000">
              <a:off x="8288290" y="43342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4" name="Google Shape;104;p16"/>
          <p:cNvSpPr txBox="1"/>
          <p:nvPr>
            <p:ph type="title"/>
          </p:nvPr>
        </p:nvSpPr>
        <p:spPr>
          <a:xfrm>
            <a:off x="823850" y="2053000"/>
            <a:ext cx="4587000" cy="1148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5" name="Google Shape;105;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
        <p:nvSpPr>
          <p:cNvPr id="106" name="Google Shape;106;p16">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 name="Google Shape;107;p16">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16">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p16">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0" name="Shape 110"/>
        <p:cNvGrpSpPr/>
        <p:nvPr/>
      </p:nvGrpSpPr>
      <p:grpSpPr>
        <a:xfrm>
          <a:off x="0" y="0"/>
          <a:ext cx="0" cy="0"/>
          <a:chOff x="0" y="0"/>
          <a:chExt cx="0" cy="0"/>
        </a:xfrm>
      </p:grpSpPr>
      <p:sp>
        <p:nvSpPr>
          <p:cNvPr id="111" name="Google Shape;111;p17">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17">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p17">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p17">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15" name="Google Shape;115;p17"/>
          <p:cNvGrpSpPr/>
          <p:nvPr/>
        </p:nvGrpSpPr>
        <p:grpSpPr>
          <a:xfrm>
            <a:off x="0" y="381001"/>
            <a:ext cx="1037850" cy="1016288"/>
            <a:chOff x="0" y="381001"/>
            <a:chExt cx="1037850" cy="1016288"/>
          </a:xfrm>
        </p:grpSpPr>
        <p:sp>
          <p:nvSpPr>
            <p:cNvPr id="116" name="Google Shape;116;p1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1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18" name="Google Shape;118;p17"/>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19" name="Google Shape;119;p17"/>
          <p:cNvSpPr txBox="1"/>
          <p:nvPr>
            <p:ph idx="1" type="body"/>
          </p:nvPr>
        </p:nvSpPr>
        <p:spPr>
          <a:xfrm>
            <a:off x="1297500" y="1567550"/>
            <a:ext cx="7038900" cy="29112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120" name="Google Shape;120;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_alt1">
  <p:cSld name="TITLE_AND_BODY_2">
    <p:spTree>
      <p:nvGrpSpPr>
        <p:cNvPr id="121" name="Shape 121"/>
        <p:cNvGrpSpPr/>
        <p:nvPr/>
      </p:nvGrpSpPr>
      <p:grpSpPr>
        <a:xfrm>
          <a:off x="0" y="0"/>
          <a:ext cx="0" cy="0"/>
          <a:chOff x="0" y="0"/>
          <a:chExt cx="0" cy="0"/>
        </a:xfrm>
      </p:grpSpPr>
      <p:sp>
        <p:nvSpPr>
          <p:cNvPr id="122" name="Google Shape;122;p18"/>
          <p:cNvSpPr txBox="1"/>
          <p:nvPr>
            <p:ph type="title"/>
          </p:nvPr>
        </p:nvSpPr>
        <p:spPr>
          <a:xfrm>
            <a:off x="361071" y="1924852"/>
            <a:ext cx="2304900" cy="17973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23" name="Google Shape;123;p18"/>
          <p:cNvSpPr/>
          <p:nvPr/>
        </p:nvSpPr>
        <p:spPr>
          <a:xfrm>
            <a:off x="4564200" y="0"/>
            <a:ext cx="45798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18"/>
          <p:cNvSpPr txBox="1"/>
          <p:nvPr>
            <p:ph idx="1" type="body"/>
          </p:nvPr>
        </p:nvSpPr>
        <p:spPr>
          <a:xfrm>
            <a:off x="6451271" y="1924850"/>
            <a:ext cx="2304900" cy="1797300"/>
          </a:xfrm>
          <a:prstGeom prst="rect">
            <a:avLst/>
          </a:prstGeom>
          <a:noFill/>
          <a:ln>
            <a:noFill/>
          </a:ln>
        </p:spPr>
        <p:txBody>
          <a:bodyPr anchorCtr="0" anchor="t" bIns="91425" lIns="91425" spcFirstLastPara="1" rIns="91425" wrap="square" tIns="91425">
            <a:noAutofit/>
          </a:bodyPr>
          <a:lstStyle>
            <a:lvl1pPr indent="-298450" lvl="0" marL="457200" algn="l">
              <a:lnSpc>
                <a:spcPct val="115000"/>
              </a:lnSpc>
              <a:spcBef>
                <a:spcPts val="0"/>
              </a:spcBef>
              <a:spcAft>
                <a:spcPts val="0"/>
              </a:spcAft>
              <a:buClr>
                <a:schemeClr val="dk1"/>
              </a:buClr>
              <a:buSzPts val="1100"/>
              <a:buChar char="●"/>
              <a:defRPr sz="1100">
                <a:solidFill>
                  <a:schemeClr val="dk1"/>
                </a:solidFill>
              </a:defRPr>
            </a:lvl1pPr>
            <a:lvl2pPr indent="-298450" lvl="1" marL="914400" algn="l">
              <a:lnSpc>
                <a:spcPct val="115000"/>
              </a:lnSpc>
              <a:spcBef>
                <a:spcPts val="1600"/>
              </a:spcBef>
              <a:spcAft>
                <a:spcPts val="0"/>
              </a:spcAft>
              <a:buClr>
                <a:schemeClr val="dk1"/>
              </a:buClr>
              <a:buSzPts val="1100"/>
              <a:buChar char="○"/>
              <a:defRPr>
                <a:solidFill>
                  <a:schemeClr val="dk1"/>
                </a:solidFill>
              </a:defRPr>
            </a:lvl2pPr>
            <a:lvl3pPr indent="-298450" lvl="2" marL="1371600" algn="l">
              <a:lnSpc>
                <a:spcPct val="115000"/>
              </a:lnSpc>
              <a:spcBef>
                <a:spcPts val="1600"/>
              </a:spcBef>
              <a:spcAft>
                <a:spcPts val="0"/>
              </a:spcAft>
              <a:buClr>
                <a:schemeClr val="dk1"/>
              </a:buClr>
              <a:buSzPts val="1100"/>
              <a:buChar char="■"/>
              <a:defRPr>
                <a:solidFill>
                  <a:schemeClr val="dk1"/>
                </a:solidFill>
              </a:defRPr>
            </a:lvl3pPr>
            <a:lvl4pPr indent="-298450" lvl="3" marL="1828800" algn="l">
              <a:lnSpc>
                <a:spcPct val="115000"/>
              </a:lnSpc>
              <a:spcBef>
                <a:spcPts val="1600"/>
              </a:spcBef>
              <a:spcAft>
                <a:spcPts val="0"/>
              </a:spcAft>
              <a:buClr>
                <a:schemeClr val="dk1"/>
              </a:buClr>
              <a:buSzPts val="1100"/>
              <a:buChar char="●"/>
              <a:defRPr>
                <a:solidFill>
                  <a:schemeClr val="dk1"/>
                </a:solidFill>
              </a:defRPr>
            </a:lvl4pPr>
            <a:lvl5pPr indent="-298450" lvl="4" marL="2286000" algn="l">
              <a:lnSpc>
                <a:spcPct val="115000"/>
              </a:lnSpc>
              <a:spcBef>
                <a:spcPts val="1600"/>
              </a:spcBef>
              <a:spcAft>
                <a:spcPts val="0"/>
              </a:spcAft>
              <a:buClr>
                <a:schemeClr val="dk1"/>
              </a:buClr>
              <a:buSzPts val="1100"/>
              <a:buChar char="○"/>
              <a:defRPr>
                <a:solidFill>
                  <a:schemeClr val="dk1"/>
                </a:solidFill>
              </a:defRPr>
            </a:lvl5pPr>
            <a:lvl6pPr indent="-298450" lvl="5" marL="2743200" algn="l">
              <a:lnSpc>
                <a:spcPct val="115000"/>
              </a:lnSpc>
              <a:spcBef>
                <a:spcPts val="1600"/>
              </a:spcBef>
              <a:spcAft>
                <a:spcPts val="0"/>
              </a:spcAft>
              <a:buClr>
                <a:schemeClr val="dk1"/>
              </a:buClr>
              <a:buSzPts val="1100"/>
              <a:buChar char="■"/>
              <a:defRPr>
                <a:solidFill>
                  <a:schemeClr val="dk1"/>
                </a:solidFill>
              </a:defRPr>
            </a:lvl6pPr>
            <a:lvl7pPr indent="-298450" lvl="6" marL="3200400" algn="l">
              <a:lnSpc>
                <a:spcPct val="115000"/>
              </a:lnSpc>
              <a:spcBef>
                <a:spcPts val="1600"/>
              </a:spcBef>
              <a:spcAft>
                <a:spcPts val="0"/>
              </a:spcAft>
              <a:buClr>
                <a:schemeClr val="dk1"/>
              </a:buClr>
              <a:buSzPts val="1100"/>
              <a:buChar char="●"/>
              <a:defRPr>
                <a:solidFill>
                  <a:schemeClr val="dk1"/>
                </a:solidFill>
              </a:defRPr>
            </a:lvl7pPr>
            <a:lvl8pPr indent="-298450" lvl="7" marL="3657600" algn="l">
              <a:lnSpc>
                <a:spcPct val="115000"/>
              </a:lnSpc>
              <a:spcBef>
                <a:spcPts val="1600"/>
              </a:spcBef>
              <a:spcAft>
                <a:spcPts val="0"/>
              </a:spcAft>
              <a:buClr>
                <a:schemeClr val="dk1"/>
              </a:buClr>
              <a:buSzPts val="1100"/>
              <a:buChar char="○"/>
              <a:defRPr>
                <a:solidFill>
                  <a:schemeClr val="dk1"/>
                </a:solidFill>
              </a:defRPr>
            </a:lvl8pPr>
            <a:lvl9pPr indent="-298450" lvl="8" marL="4114800" algn="l">
              <a:lnSpc>
                <a:spcPct val="115000"/>
              </a:lnSpc>
              <a:spcBef>
                <a:spcPts val="1600"/>
              </a:spcBef>
              <a:spcAft>
                <a:spcPts val="1600"/>
              </a:spcAft>
              <a:buClr>
                <a:schemeClr val="dk1"/>
              </a:buClr>
              <a:buSzPts val="1100"/>
              <a:buChar char="■"/>
              <a:defRPr>
                <a:solidFill>
                  <a:schemeClr val="dk1"/>
                </a:solidFill>
              </a:defRPr>
            </a:lvl9pPr>
          </a:lstStyle>
          <a:p/>
        </p:txBody>
      </p:sp>
      <p:sp>
        <p:nvSpPr>
          <p:cNvPr id="125" name="Google Shape;125;p18">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18">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18">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18">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29" name="Google Shape;129;p18"/>
          <p:cNvGrpSpPr/>
          <p:nvPr/>
        </p:nvGrpSpPr>
        <p:grpSpPr>
          <a:xfrm>
            <a:off x="0" y="381001"/>
            <a:ext cx="1037850" cy="1016288"/>
            <a:chOff x="0" y="381001"/>
            <a:chExt cx="1037850" cy="1016288"/>
          </a:xfrm>
        </p:grpSpPr>
        <p:sp>
          <p:nvSpPr>
            <p:cNvPr id="130" name="Google Shape;130;p18"/>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p18"/>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32" name="Google Shape;132;p18"/>
          <p:cNvSpPr txBox="1"/>
          <p:nvPr>
            <p:ph idx="2" type="title"/>
          </p:nvPr>
        </p:nvSpPr>
        <p:spPr>
          <a:xfrm>
            <a:off x="1297500" y="459490"/>
            <a:ext cx="3005700" cy="510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133" name="Google Shape;133;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_alt2">
  <p:cSld name="TITLE_AND_BODY_2_1">
    <p:spTree>
      <p:nvGrpSpPr>
        <p:cNvPr id="134" name="Shape 134"/>
        <p:cNvGrpSpPr/>
        <p:nvPr/>
      </p:nvGrpSpPr>
      <p:grpSpPr>
        <a:xfrm>
          <a:off x="0" y="0"/>
          <a:ext cx="0" cy="0"/>
          <a:chOff x="0" y="0"/>
          <a:chExt cx="0" cy="0"/>
        </a:xfrm>
      </p:grpSpPr>
      <p:sp>
        <p:nvSpPr>
          <p:cNvPr id="135" name="Google Shape;135;p19"/>
          <p:cNvSpPr txBox="1"/>
          <p:nvPr>
            <p:ph type="title"/>
          </p:nvPr>
        </p:nvSpPr>
        <p:spPr>
          <a:xfrm>
            <a:off x="702850" y="1708619"/>
            <a:ext cx="3333300" cy="1470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36" name="Google Shape;136;p19"/>
          <p:cNvSpPr/>
          <p:nvPr/>
        </p:nvSpPr>
        <p:spPr>
          <a:xfrm>
            <a:off x="0" y="3486600"/>
            <a:ext cx="9144000" cy="16569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p19">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p19">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p19">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19">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41" name="Google Shape;141;p19"/>
          <p:cNvGrpSpPr/>
          <p:nvPr/>
        </p:nvGrpSpPr>
        <p:grpSpPr>
          <a:xfrm>
            <a:off x="0" y="381001"/>
            <a:ext cx="1037850" cy="1016288"/>
            <a:chOff x="0" y="381001"/>
            <a:chExt cx="1037850" cy="1016288"/>
          </a:xfrm>
        </p:grpSpPr>
        <p:sp>
          <p:nvSpPr>
            <p:cNvPr id="142" name="Google Shape;142;p1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p1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4" name="Google Shape;144;p19"/>
          <p:cNvSpPr txBox="1"/>
          <p:nvPr>
            <p:ph idx="2" type="title"/>
          </p:nvPr>
        </p:nvSpPr>
        <p:spPr>
          <a:xfrm>
            <a:off x="1297500" y="459490"/>
            <a:ext cx="3005700" cy="510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145" name="Google Shape;145;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
        <p:nvSpPr>
          <p:cNvPr id="146" name="Google Shape;146;p19"/>
          <p:cNvSpPr txBox="1"/>
          <p:nvPr>
            <p:ph idx="1" type="body"/>
          </p:nvPr>
        </p:nvSpPr>
        <p:spPr>
          <a:xfrm>
            <a:off x="702850" y="3625275"/>
            <a:ext cx="3333300" cy="765300"/>
          </a:xfrm>
          <a:prstGeom prst="rect">
            <a:avLst/>
          </a:prstGeom>
          <a:noFill/>
          <a:ln>
            <a:noFill/>
          </a:ln>
        </p:spPr>
        <p:txBody>
          <a:bodyPr anchorCtr="0" anchor="t" bIns="91425" lIns="91425" spcFirstLastPara="1" rIns="91425" wrap="square" tIns="91425">
            <a:noAutofit/>
          </a:bodyPr>
          <a:lstStyle>
            <a:lvl1pPr indent="-298450" lvl="0" marL="457200" algn="l">
              <a:lnSpc>
                <a:spcPct val="115000"/>
              </a:lnSpc>
              <a:spcBef>
                <a:spcPts val="0"/>
              </a:spcBef>
              <a:spcAft>
                <a:spcPts val="0"/>
              </a:spcAft>
              <a:buClr>
                <a:schemeClr val="dk1"/>
              </a:buClr>
              <a:buSzPts val="1100"/>
              <a:buChar char="●"/>
              <a:defRPr sz="1100">
                <a:solidFill>
                  <a:schemeClr val="dk1"/>
                </a:solidFill>
              </a:defRPr>
            </a:lvl1pPr>
            <a:lvl2pPr indent="-298450" lvl="1" marL="914400" algn="l">
              <a:lnSpc>
                <a:spcPct val="115000"/>
              </a:lnSpc>
              <a:spcBef>
                <a:spcPts val="1600"/>
              </a:spcBef>
              <a:spcAft>
                <a:spcPts val="0"/>
              </a:spcAft>
              <a:buClr>
                <a:schemeClr val="dk1"/>
              </a:buClr>
              <a:buSzPts val="1100"/>
              <a:buChar char="○"/>
              <a:defRPr>
                <a:solidFill>
                  <a:schemeClr val="dk1"/>
                </a:solidFill>
              </a:defRPr>
            </a:lvl2pPr>
            <a:lvl3pPr indent="-298450" lvl="2" marL="1371600" algn="l">
              <a:lnSpc>
                <a:spcPct val="115000"/>
              </a:lnSpc>
              <a:spcBef>
                <a:spcPts val="1600"/>
              </a:spcBef>
              <a:spcAft>
                <a:spcPts val="0"/>
              </a:spcAft>
              <a:buClr>
                <a:schemeClr val="dk1"/>
              </a:buClr>
              <a:buSzPts val="1100"/>
              <a:buChar char="■"/>
              <a:defRPr>
                <a:solidFill>
                  <a:schemeClr val="dk1"/>
                </a:solidFill>
              </a:defRPr>
            </a:lvl3pPr>
            <a:lvl4pPr indent="-298450" lvl="3" marL="1828800" algn="l">
              <a:lnSpc>
                <a:spcPct val="115000"/>
              </a:lnSpc>
              <a:spcBef>
                <a:spcPts val="1600"/>
              </a:spcBef>
              <a:spcAft>
                <a:spcPts val="0"/>
              </a:spcAft>
              <a:buClr>
                <a:schemeClr val="dk1"/>
              </a:buClr>
              <a:buSzPts val="1100"/>
              <a:buChar char="●"/>
              <a:defRPr>
                <a:solidFill>
                  <a:schemeClr val="dk1"/>
                </a:solidFill>
              </a:defRPr>
            </a:lvl4pPr>
            <a:lvl5pPr indent="-298450" lvl="4" marL="2286000" algn="l">
              <a:lnSpc>
                <a:spcPct val="115000"/>
              </a:lnSpc>
              <a:spcBef>
                <a:spcPts val="1600"/>
              </a:spcBef>
              <a:spcAft>
                <a:spcPts val="0"/>
              </a:spcAft>
              <a:buClr>
                <a:schemeClr val="dk1"/>
              </a:buClr>
              <a:buSzPts val="1100"/>
              <a:buChar char="○"/>
              <a:defRPr>
                <a:solidFill>
                  <a:schemeClr val="dk1"/>
                </a:solidFill>
              </a:defRPr>
            </a:lvl5pPr>
            <a:lvl6pPr indent="-298450" lvl="5" marL="2743200" algn="l">
              <a:lnSpc>
                <a:spcPct val="115000"/>
              </a:lnSpc>
              <a:spcBef>
                <a:spcPts val="1600"/>
              </a:spcBef>
              <a:spcAft>
                <a:spcPts val="0"/>
              </a:spcAft>
              <a:buClr>
                <a:schemeClr val="dk1"/>
              </a:buClr>
              <a:buSzPts val="1100"/>
              <a:buChar char="■"/>
              <a:defRPr>
                <a:solidFill>
                  <a:schemeClr val="dk1"/>
                </a:solidFill>
              </a:defRPr>
            </a:lvl6pPr>
            <a:lvl7pPr indent="-298450" lvl="6" marL="3200400" algn="l">
              <a:lnSpc>
                <a:spcPct val="115000"/>
              </a:lnSpc>
              <a:spcBef>
                <a:spcPts val="1600"/>
              </a:spcBef>
              <a:spcAft>
                <a:spcPts val="0"/>
              </a:spcAft>
              <a:buClr>
                <a:schemeClr val="dk1"/>
              </a:buClr>
              <a:buSzPts val="1100"/>
              <a:buChar char="●"/>
              <a:defRPr>
                <a:solidFill>
                  <a:schemeClr val="dk1"/>
                </a:solidFill>
              </a:defRPr>
            </a:lvl7pPr>
            <a:lvl8pPr indent="-298450" lvl="7" marL="3657600" algn="l">
              <a:lnSpc>
                <a:spcPct val="115000"/>
              </a:lnSpc>
              <a:spcBef>
                <a:spcPts val="1600"/>
              </a:spcBef>
              <a:spcAft>
                <a:spcPts val="0"/>
              </a:spcAft>
              <a:buClr>
                <a:schemeClr val="dk1"/>
              </a:buClr>
              <a:buSzPts val="1100"/>
              <a:buChar char="○"/>
              <a:defRPr>
                <a:solidFill>
                  <a:schemeClr val="dk1"/>
                </a:solidFill>
              </a:defRPr>
            </a:lvl8pPr>
            <a:lvl9pPr indent="-298450" lvl="8" marL="4114800" algn="l">
              <a:lnSpc>
                <a:spcPct val="115000"/>
              </a:lnSpc>
              <a:spcBef>
                <a:spcPts val="1600"/>
              </a:spcBef>
              <a:spcAft>
                <a:spcPts val="1600"/>
              </a:spcAft>
              <a:buClr>
                <a:schemeClr val="dk1"/>
              </a:buClr>
              <a:buSzPts val="1100"/>
              <a:buChar char="■"/>
              <a:defRPr>
                <a:solidFill>
                  <a:schemeClr val="dk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7" name="Shape 147"/>
        <p:cNvGrpSpPr/>
        <p:nvPr/>
      </p:nvGrpSpPr>
      <p:grpSpPr>
        <a:xfrm>
          <a:off x="0" y="0"/>
          <a:ext cx="0" cy="0"/>
          <a:chOff x="0" y="0"/>
          <a:chExt cx="0" cy="0"/>
        </a:xfrm>
      </p:grpSpPr>
      <p:sp>
        <p:nvSpPr>
          <p:cNvPr id="148" name="Google Shape;148;p20">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p20">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 name="Google Shape;150;p20">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20">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52" name="Google Shape;152;p20"/>
          <p:cNvGrpSpPr/>
          <p:nvPr/>
        </p:nvGrpSpPr>
        <p:grpSpPr>
          <a:xfrm>
            <a:off x="0" y="381001"/>
            <a:ext cx="1037850" cy="1016288"/>
            <a:chOff x="0" y="381001"/>
            <a:chExt cx="1037850" cy="1016288"/>
          </a:xfrm>
        </p:grpSpPr>
        <p:sp>
          <p:nvSpPr>
            <p:cNvPr id="153" name="Google Shape;153;p20"/>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p20"/>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55" name="Google Shape;155;p20"/>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56" name="Google Shape;156;p20"/>
          <p:cNvSpPr txBox="1"/>
          <p:nvPr>
            <p:ph idx="1" type="body"/>
          </p:nvPr>
        </p:nvSpPr>
        <p:spPr>
          <a:xfrm>
            <a:off x="1297500" y="1567550"/>
            <a:ext cx="3403200" cy="29112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157" name="Google Shape;157;p20"/>
          <p:cNvSpPr txBox="1"/>
          <p:nvPr>
            <p:ph idx="2" type="body"/>
          </p:nvPr>
        </p:nvSpPr>
        <p:spPr>
          <a:xfrm>
            <a:off x="4933221" y="1567550"/>
            <a:ext cx="3403200" cy="29112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158" name="Google Shape;158;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9" name="Shape 159"/>
        <p:cNvGrpSpPr/>
        <p:nvPr/>
      </p:nvGrpSpPr>
      <p:grpSpPr>
        <a:xfrm>
          <a:off x="0" y="0"/>
          <a:ext cx="0" cy="0"/>
          <a:chOff x="0" y="0"/>
          <a:chExt cx="0" cy="0"/>
        </a:xfrm>
      </p:grpSpPr>
      <p:sp>
        <p:nvSpPr>
          <p:cNvPr id="160" name="Google Shape;160;p21">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p21">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p21">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21">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64" name="Google Shape;164;p21"/>
          <p:cNvGrpSpPr/>
          <p:nvPr/>
        </p:nvGrpSpPr>
        <p:grpSpPr>
          <a:xfrm>
            <a:off x="0" y="381001"/>
            <a:ext cx="1037850" cy="1016288"/>
            <a:chOff x="0" y="381001"/>
            <a:chExt cx="1037850" cy="1016288"/>
          </a:xfrm>
        </p:grpSpPr>
        <p:sp>
          <p:nvSpPr>
            <p:cNvPr id="165" name="Google Shape;165;p21"/>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21"/>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67" name="Google Shape;167;p21"/>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68" name="Google Shape;168;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9" name="Shape 169"/>
        <p:cNvGrpSpPr/>
        <p:nvPr/>
      </p:nvGrpSpPr>
      <p:grpSpPr>
        <a:xfrm>
          <a:off x="0" y="0"/>
          <a:ext cx="0" cy="0"/>
          <a:chOff x="0" y="0"/>
          <a:chExt cx="0" cy="0"/>
        </a:xfrm>
      </p:grpSpPr>
      <p:sp>
        <p:nvSpPr>
          <p:cNvPr id="170" name="Google Shape;170;p22">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22">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p22">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p22">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74" name="Google Shape;174;p22"/>
          <p:cNvGrpSpPr/>
          <p:nvPr/>
        </p:nvGrpSpPr>
        <p:grpSpPr>
          <a:xfrm>
            <a:off x="0" y="381001"/>
            <a:ext cx="1037850" cy="1016288"/>
            <a:chOff x="0" y="381001"/>
            <a:chExt cx="1037850" cy="1016288"/>
          </a:xfrm>
        </p:grpSpPr>
        <p:sp>
          <p:nvSpPr>
            <p:cNvPr id="175" name="Google Shape;175;p22"/>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p22"/>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77" name="Google Shape;177;p22"/>
          <p:cNvSpPr txBox="1"/>
          <p:nvPr>
            <p:ph type="title"/>
          </p:nvPr>
        </p:nvSpPr>
        <p:spPr>
          <a:xfrm>
            <a:off x="1297500" y="393750"/>
            <a:ext cx="3798900" cy="1493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78" name="Google Shape;178;p22"/>
          <p:cNvSpPr txBox="1"/>
          <p:nvPr>
            <p:ph idx="1" type="body"/>
          </p:nvPr>
        </p:nvSpPr>
        <p:spPr>
          <a:xfrm>
            <a:off x="1297500" y="1972550"/>
            <a:ext cx="3798900" cy="24159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179" name="Google Shape;179;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80" name="Shape 180"/>
        <p:cNvGrpSpPr/>
        <p:nvPr/>
      </p:nvGrpSpPr>
      <p:grpSpPr>
        <a:xfrm>
          <a:off x="0" y="0"/>
          <a:ext cx="0" cy="0"/>
          <a:chOff x="0" y="0"/>
          <a:chExt cx="0" cy="0"/>
        </a:xfrm>
      </p:grpSpPr>
      <p:sp>
        <p:nvSpPr>
          <p:cNvPr id="181" name="Google Shape;181;p23">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p23">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23">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23">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5" name="Google Shape;185;p23"/>
          <p:cNvGrpSpPr/>
          <p:nvPr/>
        </p:nvGrpSpPr>
        <p:grpSpPr>
          <a:xfrm>
            <a:off x="4406400" y="0"/>
            <a:ext cx="4737600" cy="5143500"/>
            <a:chOff x="4406400" y="0"/>
            <a:chExt cx="4737600" cy="5143500"/>
          </a:xfrm>
        </p:grpSpPr>
        <p:sp>
          <p:nvSpPr>
            <p:cNvPr id="186" name="Google Shape;186;p23"/>
            <p:cNvSpPr/>
            <p:nvPr/>
          </p:nvSpPr>
          <p:spPr>
            <a:xfrm rot="5400000">
              <a:off x="4407900" y="-1500"/>
              <a:ext cx="47346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p23"/>
            <p:cNvSpPr/>
            <p:nvPr/>
          </p:nvSpPr>
          <p:spPr>
            <a:xfrm rot="5400000">
              <a:off x="4840825" y="6000"/>
              <a:ext cx="42987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p23"/>
            <p:cNvSpPr/>
            <p:nvPr/>
          </p:nvSpPr>
          <p:spPr>
            <a:xfrm rot="-5400000">
              <a:off x="5618399" y="1236641"/>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 name="Google Shape;189;p23"/>
            <p:cNvSpPr/>
            <p:nvPr/>
          </p:nvSpPr>
          <p:spPr>
            <a:xfrm flipH="1">
              <a:off x="5849857" y="144407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p23"/>
            <p:cNvSpPr/>
            <p:nvPr/>
          </p:nvSpPr>
          <p:spPr>
            <a:xfrm rot="-5400000">
              <a:off x="5987081" y="246974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p23"/>
            <p:cNvSpPr/>
            <p:nvPr/>
          </p:nvSpPr>
          <p:spPr>
            <a:xfrm flipH="1">
              <a:off x="6222115" y="2677179"/>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23"/>
            <p:cNvSpPr/>
            <p:nvPr/>
          </p:nvSpPr>
          <p:spPr>
            <a:xfrm rot="-5400000">
              <a:off x="6675341" y="186224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p23"/>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23"/>
            <p:cNvSpPr/>
            <p:nvPr/>
          </p:nvSpPr>
          <p:spPr>
            <a:xfrm rot="-5400000">
              <a:off x="6861141" y="247808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23"/>
            <p:cNvSpPr/>
            <p:nvPr/>
          </p:nvSpPr>
          <p:spPr>
            <a:xfrm flipH="1">
              <a:off x="7965266" y="2693191"/>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23"/>
            <p:cNvSpPr/>
            <p:nvPr/>
          </p:nvSpPr>
          <p:spPr>
            <a:xfrm flipH="1">
              <a:off x="8145082" y="330903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p23"/>
            <p:cNvSpPr/>
            <p:nvPr/>
          </p:nvSpPr>
          <p:spPr>
            <a:xfrm rot="-5400000">
              <a:off x="7047599" y="309534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p23"/>
            <p:cNvSpPr/>
            <p:nvPr/>
          </p:nvSpPr>
          <p:spPr>
            <a:xfrm flipH="1">
              <a:off x="7276649" y="3302781"/>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 name="Google Shape;199;p23"/>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Google Shape;200;p23"/>
            <p:cNvSpPr/>
            <p:nvPr/>
          </p:nvSpPr>
          <p:spPr>
            <a:xfrm flipH="1">
              <a:off x="7462448" y="391862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p23"/>
            <p:cNvSpPr/>
            <p:nvPr/>
          </p:nvSpPr>
          <p:spPr>
            <a:xfrm rot="-5400000">
              <a:off x="8102491" y="37188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23"/>
            <p:cNvSpPr/>
            <p:nvPr/>
          </p:nvSpPr>
          <p:spPr>
            <a:xfrm flipH="1">
              <a:off x="8334533" y="392629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p23"/>
            <p:cNvSpPr/>
            <p:nvPr/>
          </p:nvSpPr>
          <p:spPr>
            <a:xfrm rot="-5400000">
              <a:off x="8288290" y="433470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04" name="Google Shape;204;p23"/>
          <p:cNvSpPr txBox="1"/>
          <p:nvPr>
            <p:ph type="title"/>
          </p:nvPr>
        </p:nvSpPr>
        <p:spPr>
          <a:xfrm>
            <a:off x="823850" y="866775"/>
            <a:ext cx="4587000" cy="35211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5" name="Google Shape;205;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06" name="Shape 206"/>
        <p:cNvGrpSpPr/>
        <p:nvPr/>
      </p:nvGrpSpPr>
      <p:grpSpPr>
        <a:xfrm>
          <a:off x="0" y="0"/>
          <a:ext cx="0" cy="0"/>
          <a:chOff x="0" y="0"/>
          <a:chExt cx="0" cy="0"/>
        </a:xfrm>
      </p:grpSpPr>
      <p:sp>
        <p:nvSpPr>
          <p:cNvPr id="207" name="Google Shape;207;p24">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p24">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p24">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p24">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1" name="Google Shape;211;p24"/>
          <p:cNvGrpSpPr/>
          <p:nvPr/>
        </p:nvGrpSpPr>
        <p:grpSpPr>
          <a:xfrm>
            <a:off x="0" y="381001"/>
            <a:ext cx="1037850" cy="1016288"/>
            <a:chOff x="0" y="381001"/>
            <a:chExt cx="1037850" cy="1016288"/>
          </a:xfrm>
        </p:grpSpPr>
        <p:sp>
          <p:nvSpPr>
            <p:cNvPr id="212" name="Google Shape;212;p24"/>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24"/>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14" name="Google Shape;214;p24"/>
          <p:cNvSpPr txBox="1"/>
          <p:nvPr>
            <p:ph type="title"/>
          </p:nvPr>
        </p:nvSpPr>
        <p:spPr>
          <a:xfrm>
            <a:off x="1297500" y="1658325"/>
            <a:ext cx="3036300" cy="1751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15" name="Google Shape;215;p24"/>
          <p:cNvSpPr txBox="1"/>
          <p:nvPr>
            <p:ph idx="1" type="subTitle"/>
          </p:nvPr>
        </p:nvSpPr>
        <p:spPr>
          <a:xfrm>
            <a:off x="1297500" y="3538000"/>
            <a:ext cx="3036300" cy="506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300"/>
              <a:buNone/>
              <a:defRPr/>
            </a:lvl1pPr>
            <a:lvl2pPr lvl="1" algn="l">
              <a:lnSpc>
                <a:spcPct val="100000"/>
              </a:lnSpc>
              <a:spcBef>
                <a:spcPts val="0"/>
              </a:spcBef>
              <a:spcAft>
                <a:spcPts val="0"/>
              </a:spcAft>
              <a:buSzPts val="1300"/>
              <a:buNone/>
              <a:defRPr sz="1300"/>
            </a:lvl2pPr>
            <a:lvl3pPr lvl="2" algn="l">
              <a:lnSpc>
                <a:spcPct val="100000"/>
              </a:lnSpc>
              <a:spcBef>
                <a:spcPts val="0"/>
              </a:spcBef>
              <a:spcAft>
                <a:spcPts val="0"/>
              </a:spcAft>
              <a:buSzPts val="1300"/>
              <a:buNone/>
              <a:defRPr sz="1300"/>
            </a:lvl3pPr>
            <a:lvl4pPr lvl="3" algn="l">
              <a:lnSpc>
                <a:spcPct val="100000"/>
              </a:lnSpc>
              <a:spcBef>
                <a:spcPts val="0"/>
              </a:spcBef>
              <a:spcAft>
                <a:spcPts val="0"/>
              </a:spcAft>
              <a:buSzPts val="1300"/>
              <a:buNone/>
              <a:defRPr sz="1300"/>
            </a:lvl4pPr>
            <a:lvl5pPr lvl="4" algn="l">
              <a:lnSpc>
                <a:spcPct val="100000"/>
              </a:lnSpc>
              <a:spcBef>
                <a:spcPts val="0"/>
              </a:spcBef>
              <a:spcAft>
                <a:spcPts val="0"/>
              </a:spcAft>
              <a:buSzPts val="1300"/>
              <a:buNone/>
              <a:defRPr sz="1300"/>
            </a:lvl5pPr>
            <a:lvl6pPr lvl="5" algn="l">
              <a:lnSpc>
                <a:spcPct val="100000"/>
              </a:lnSpc>
              <a:spcBef>
                <a:spcPts val="0"/>
              </a:spcBef>
              <a:spcAft>
                <a:spcPts val="0"/>
              </a:spcAft>
              <a:buSzPts val="1300"/>
              <a:buNone/>
              <a:defRPr sz="1300"/>
            </a:lvl6pPr>
            <a:lvl7pPr lvl="6" algn="l">
              <a:lnSpc>
                <a:spcPct val="100000"/>
              </a:lnSpc>
              <a:spcBef>
                <a:spcPts val="0"/>
              </a:spcBef>
              <a:spcAft>
                <a:spcPts val="0"/>
              </a:spcAft>
              <a:buSzPts val="1300"/>
              <a:buNone/>
              <a:defRPr sz="1300"/>
            </a:lvl7pPr>
            <a:lvl8pPr lvl="7" algn="l">
              <a:lnSpc>
                <a:spcPct val="100000"/>
              </a:lnSpc>
              <a:spcBef>
                <a:spcPts val="0"/>
              </a:spcBef>
              <a:spcAft>
                <a:spcPts val="0"/>
              </a:spcAft>
              <a:buSzPts val="1300"/>
              <a:buNone/>
              <a:defRPr sz="1300"/>
            </a:lvl8pPr>
            <a:lvl9pPr lvl="8" algn="l">
              <a:lnSpc>
                <a:spcPct val="100000"/>
              </a:lnSpc>
              <a:spcBef>
                <a:spcPts val="0"/>
              </a:spcBef>
              <a:spcAft>
                <a:spcPts val="0"/>
              </a:spcAft>
              <a:buSzPts val="1300"/>
              <a:buNone/>
              <a:defRPr sz="1300"/>
            </a:lvl9pPr>
          </a:lstStyle>
          <a:p/>
        </p:txBody>
      </p:sp>
      <p:sp>
        <p:nvSpPr>
          <p:cNvPr id="216" name="Google Shape;216;p24"/>
          <p:cNvSpPr txBox="1"/>
          <p:nvPr>
            <p:ph idx="2" type="body"/>
          </p:nvPr>
        </p:nvSpPr>
        <p:spPr>
          <a:xfrm>
            <a:off x="4648200" y="1696600"/>
            <a:ext cx="3676800" cy="23475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217" name="Google Shape;217;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18" name="Shape 218"/>
        <p:cNvGrpSpPr/>
        <p:nvPr/>
      </p:nvGrpSpPr>
      <p:grpSpPr>
        <a:xfrm>
          <a:off x="0" y="0"/>
          <a:ext cx="0" cy="0"/>
          <a:chOff x="0" y="0"/>
          <a:chExt cx="0" cy="0"/>
        </a:xfrm>
      </p:grpSpPr>
      <p:grpSp>
        <p:nvGrpSpPr>
          <p:cNvPr id="219" name="Google Shape;219;p25"/>
          <p:cNvGrpSpPr/>
          <p:nvPr/>
        </p:nvGrpSpPr>
        <p:grpSpPr>
          <a:xfrm>
            <a:off x="0" y="4128572"/>
            <a:ext cx="698925" cy="684657"/>
            <a:chOff x="0" y="3785672"/>
            <a:chExt cx="698925" cy="684657"/>
          </a:xfrm>
        </p:grpSpPr>
        <p:sp>
          <p:nvSpPr>
            <p:cNvPr id="220" name="Google Shape;220;p25"/>
            <p:cNvSpPr/>
            <p:nvPr/>
          </p:nvSpPr>
          <p:spPr>
            <a:xfrm rot="-5400000">
              <a:off x="0" y="3785672"/>
              <a:ext cx="544800" cy="544800"/>
            </a:xfrm>
            <a:prstGeom prst="diagStripe">
              <a:avLst>
                <a:gd fmla="val 50000" name="adj"/>
              </a:avLst>
            </a:prstGeom>
            <a:solidFill>
              <a:schemeClr val="lt1">
                <a:alpha val="9411"/>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25"/>
            <p:cNvSpPr/>
            <p:nvPr/>
          </p:nvSpPr>
          <p:spPr>
            <a:xfrm flipH="1">
              <a:off x="154125" y="3925529"/>
              <a:ext cx="544800" cy="544800"/>
            </a:xfrm>
            <a:prstGeom prst="diagStripe">
              <a:avLst>
                <a:gd fmla="val 50000" name="adj"/>
              </a:avLst>
            </a:prstGeom>
            <a:solidFill>
              <a:schemeClr val="lt1">
                <a:alpha val="9411"/>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2" name="Google Shape;222;p25"/>
          <p:cNvSpPr txBox="1"/>
          <p:nvPr>
            <p:ph idx="1" type="body"/>
          </p:nvPr>
        </p:nvSpPr>
        <p:spPr>
          <a:xfrm>
            <a:off x="812725" y="4305375"/>
            <a:ext cx="6936000" cy="5238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300"/>
              <a:buNone/>
              <a:defRPr/>
            </a:lvl1pPr>
          </a:lstStyle>
          <a:p/>
        </p:txBody>
      </p:sp>
      <p:sp>
        <p:nvSpPr>
          <p:cNvPr id="223" name="Google Shape;223;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
        <p:nvSpPr>
          <p:cNvPr id="224" name="Google Shape;224;p25">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p25">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25">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25">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28" name="Shape 228"/>
        <p:cNvGrpSpPr/>
        <p:nvPr/>
      </p:nvGrpSpPr>
      <p:grpSpPr>
        <a:xfrm>
          <a:off x="0" y="0"/>
          <a:ext cx="0" cy="0"/>
          <a:chOff x="0" y="0"/>
          <a:chExt cx="0" cy="0"/>
        </a:xfrm>
      </p:grpSpPr>
      <p:grpSp>
        <p:nvGrpSpPr>
          <p:cNvPr id="229" name="Google Shape;229;p26"/>
          <p:cNvGrpSpPr/>
          <p:nvPr/>
        </p:nvGrpSpPr>
        <p:grpSpPr>
          <a:xfrm>
            <a:off x="4406400" y="0"/>
            <a:ext cx="4737600" cy="5143065"/>
            <a:chOff x="4406400" y="0"/>
            <a:chExt cx="4737600" cy="5143065"/>
          </a:xfrm>
        </p:grpSpPr>
        <p:sp>
          <p:nvSpPr>
            <p:cNvPr id="230" name="Google Shape;230;p26"/>
            <p:cNvSpPr/>
            <p:nvPr/>
          </p:nvSpPr>
          <p:spPr>
            <a:xfrm rot="5400000">
              <a:off x="4408200" y="-1800"/>
              <a:ext cx="4734000" cy="4737600"/>
            </a:xfrm>
            <a:prstGeom prst="diagStripe">
              <a:avLst>
                <a:gd fmla="val 49469"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p26"/>
            <p:cNvSpPr/>
            <p:nvPr/>
          </p:nvSpPr>
          <p:spPr>
            <a:xfrm rot="5400000">
              <a:off x="4841125" y="5700"/>
              <a:ext cx="4298100" cy="4286700"/>
            </a:xfrm>
            <a:prstGeom prst="diagStripe">
              <a:avLst>
                <a:gd fmla="val 0" name="adj"/>
              </a:avLst>
            </a:prstGeom>
            <a:solidFill>
              <a:schemeClr val="lt1">
                <a:alpha val="3137"/>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p26"/>
            <p:cNvSpPr/>
            <p:nvPr/>
          </p:nvSpPr>
          <p:spPr>
            <a:xfrm rot="-5400000">
              <a:off x="5618399" y="123646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26"/>
            <p:cNvSpPr/>
            <p:nvPr/>
          </p:nvSpPr>
          <p:spPr>
            <a:xfrm flipH="1">
              <a:off x="5849857" y="1443956"/>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p26"/>
            <p:cNvSpPr/>
            <p:nvPr/>
          </p:nvSpPr>
          <p:spPr>
            <a:xfrm rot="-5400000">
              <a:off x="5987081" y="24694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26"/>
            <p:cNvSpPr/>
            <p:nvPr/>
          </p:nvSpPr>
          <p:spPr>
            <a:xfrm flipH="1">
              <a:off x="6222115" y="267695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26"/>
            <p:cNvSpPr/>
            <p:nvPr/>
          </p:nvSpPr>
          <p:spPr>
            <a:xfrm rot="-5400000">
              <a:off x="6675341" y="1862018"/>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p26"/>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p26"/>
            <p:cNvSpPr/>
            <p:nvPr/>
          </p:nvSpPr>
          <p:spPr>
            <a:xfrm rot="-5400000">
              <a:off x="6861141" y="247781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26"/>
            <p:cNvSpPr/>
            <p:nvPr/>
          </p:nvSpPr>
          <p:spPr>
            <a:xfrm flipH="1">
              <a:off x="7965266" y="269296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26"/>
            <p:cNvSpPr/>
            <p:nvPr/>
          </p:nvSpPr>
          <p:spPr>
            <a:xfrm flipH="1">
              <a:off x="8145082" y="330875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26"/>
            <p:cNvSpPr/>
            <p:nvPr/>
          </p:nvSpPr>
          <p:spPr>
            <a:xfrm rot="-5400000">
              <a:off x="7047599" y="309501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p26"/>
            <p:cNvSpPr/>
            <p:nvPr/>
          </p:nvSpPr>
          <p:spPr>
            <a:xfrm flipH="1">
              <a:off x="7276649" y="3302502"/>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26"/>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26"/>
            <p:cNvSpPr/>
            <p:nvPr/>
          </p:nvSpPr>
          <p:spPr>
            <a:xfrm flipH="1">
              <a:off x="7462448" y="3918294"/>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26"/>
            <p:cNvSpPr/>
            <p:nvPr/>
          </p:nvSpPr>
          <p:spPr>
            <a:xfrm rot="-5400000">
              <a:off x="8102491" y="3718473"/>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26"/>
            <p:cNvSpPr/>
            <p:nvPr/>
          </p:nvSpPr>
          <p:spPr>
            <a:xfrm flipH="1">
              <a:off x="8334533" y="3925960"/>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26"/>
            <p:cNvSpPr/>
            <p:nvPr/>
          </p:nvSpPr>
          <p:spPr>
            <a:xfrm rot="-5400000">
              <a:off x="8288290" y="4334265"/>
              <a:ext cx="808800" cy="808800"/>
            </a:xfrm>
            <a:prstGeom prst="diagStripe">
              <a:avLst>
                <a:gd fmla="val 50000" name="adj"/>
              </a:avLst>
            </a:prstGeom>
            <a:solidFill>
              <a:schemeClr val="lt1">
                <a:alpha val="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8" name="Google Shape;248;p26"/>
          <p:cNvSpPr txBox="1"/>
          <p:nvPr>
            <p:ph hasCustomPrompt="1" type="title"/>
          </p:nvPr>
        </p:nvSpPr>
        <p:spPr>
          <a:xfrm>
            <a:off x="823850" y="1284675"/>
            <a:ext cx="4776000" cy="13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8000"/>
              <a:buNone/>
              <a:defRPr sz="8000"/>
            </a:lvl1pPr>
            <a:lvl2pPr lvl="1" algn="l">
              <a:lnSpc>
                <a:spcPct val="100000"/>
              </a:lnSpc>
              <a:spcBef>
                <a:spcPts val="0"/>
              </a:spcBef>
              <a:spcAft>
                <a:spcPts val="0"/>
              </a:spcAft>
              <a:buSzPts val="8000"/>
              <a:buNone/>
              <a:defRPr sz="8000"/>
            </a:lvl2pPr>
            <a:lvl3pPr lvl="2" algn="l">
              <a:lnSpc>
                <a:spcPct val="100000"/>
              </a:lnSpc>
              <a:spcBef>
                <a:spcPts val="0"/>
              </a:spcBef>
              <a:spcAft>
                <a:spcPts val="0"/>
              </a:spcAft>
              <a:buSzPts val="8000"/>
              <a:buNone/>
              <a:defRPr sz="8000"/>
            </a:lvl3pPr>
            <a:lvl4pPr lvl="3" algn="l">
              <a:lnSpc>
                <a:spcPct val="100000"/>
              </a:lnSpc>
              <a:spcBef>
                <a:spcPts val="0"/>
              </a:spcBef>
              <a:spcAft>
                <a:spcPts val="0"/>
              </a:spcAft>
              <a:buSzPts val="8000"/>
              <a:buNone/>
              <a:defRPr sz="8000"/>
            </a:lvl4pPr>
            <a:lvl5pPr lvl="4" algn="l">
              <a:lnSpc>
                <a:spcPct val="100000"/>
              </a:lnSpc>
              <a:spcBef>
                <a:spcPts val="0"/>
              </a:spcBef>
              <a:spcAft>
                <a:spcPts val="0"/>
              </a:spcAft>
              <a:buSzPts val="8000"/>
              <a:buNone/>
              <a:defRPr sz="8000"/>
            </a:lvl5pPr>
            <a:lvl6pPr lvl="5" algn="l">
              <a:lnSpc>
                <a:spcPct val="100000"/>
              </a:lnSpc>
              <a:spcBef>
                <a:spcPts val="0"/>
              </a:spcBef>
              <a:spcAft>
                <a:spcPts val="0"/>
              </a:spcAft>
              <a:buSzPts val="8000"/>
              <a:buNone/>
              <a:defRPr sz="8000"/>
            </a:lvl6pPr>
            <a:lvl7pPr lvl="6" algn="l">
              <a:lnSpc>
                <a:spcPct val="100000"/>
              </a:lnSpc>
              <a:spcBef>
                <a:spcPts val="0"/>
              </a:spcBef>
              <a:spcAft>
                <a:spcPts val="0"/>
              </a:spcAft>
              <a:buSzPts val="8000"/>
              <a:buNone/>
              <a:defRPr sz="8000"/>
            </a:lvl7pPr>
            <a:lvl8pPr lvl="7" algn="l">
              <a:lnSpc>
                <a:spcPct val="100000"/>
              </a:lnSpc>
              <a:spcBef>
                <a:spcPts val="0"/>
              </a:spcBef>
              <a:spcAft>
                <a:spcPts val="0"/>
              </a:spcAft>
              <a:buSzPts val="8000"/>
              <a:buNone/>
              <a:defRPr sz="8000"/>
            </a:lvl8pPr>
            <a:lvl9pPr lvl="8" algn="l">
              <a:lnSpc>
                <a:spcPct val="100000"/>
              </a:lnSpc>
              <a:spcBef>
                <a:spcPts val="0"/>
              </a:spcBef>
              <a:spcAft>
                <a:spcPts val="0"/>
              </a:spcAft>
              <a:buSzPts val="8000"/>
              <a:buNone/>
              <a:defRPr sz="8000"/>
            </a:lvl9pPr>
          </a:lstStyle>
          <a:p>
            <a:r>
              <a:t>xx%</a:t>
            </a:r>
          </a:p>
        </p:txBody>
      </p:sp>
      <p:sp>
        <p:nvSpPr>
          <p:cNvPr id="249" name="Google Shape;249;p26"/>
          <p:cNvSpPr txBox="1"/>
          <p:nvPr>
            <p:ph idx="1" type="body"/>
          </p:nvPr>
        </p:nvSpPr>
        <p:spPr>
          <a:xfrm>
            <a:off x="823850" y="2643124"/>
            <a:ext cx="4776000" cy="12189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250" name="Google Shape;250;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
        <p:nvSpPr>
          <p:cNvPr id="251" name="Google Shape;251;p26">
            <a:hlinkClick action="ppaction://hlinksldjump" r:id="rId2"/>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26">
            <a:hlinkClick action="ppaction://hlinksldjump" r:id="rId3"/>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26">
            <a:hlinkClick action="ppaction://hlinksldjump" r:id="rId4"/>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26">
            <a:hlinkClick action="ppaction://hlinksldjump" r:id="rId5"/>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55" name="Shape 255"/>
        <p:cNvGrpSpPr/>
        <p:nvPr/>
      </p:nvGrpSpPr>
      <p:grpSpPr>
        <a:xfrm>
          <a:off x="0" y="0"/>
          <a:ext cx="0" cy="0"/>
          <a:chOff x="0" y="0"/>
          <a:chExt cx="0" cy="0"/>
        </a:xfrm>
      </p:grpSpPr>
      <p:sp>
        <p:nvSpPr>
          <p:cNvPr id="256" name="Google Shape;256;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_alt3">
  <p:cSld name="TITLE_AND_BODY_1">
    <p:spTree>
      <p:nvGrpSpPr>
        <p:cNvPr id="257" name="Shape 257"/>
        <p:cNvGrpSpPr/>
        <p:nvPr/>
      </p:nvGrpSpPr>
      <p:grpSpPr>
        <a:xfrm>
          <a:off x="0" y="0"/>
          <a:ext cx="0" cy="0"/>
          <a:chOff x="0" y="0"/>
          <a:chExt cx="0" cy="0"/>
        </a:xfrm>
      </p:grpSpPr>
      <p:pic>
        <p:nvPicPr>
          <p:cNvPr descr="offset_comp_343059.jpg" id="258" name="Google Shape;258;p28"/>
          <p:cNvPicPr preferRelativeResize="0"/>
          <p:nvPr/>
        </p:nvPicPr>
        <p:blipFill rotWithShape="1">
          <a:blip r:embed="rId2">
            <a:alphaModFix amt="80000"/>
          </a:blip>
          <a:srcRect b="25870" l="30474" r="30474" t="11954"/>
          <a:stretch/>
        </p:blipFill>
        <p:spPr>
          <a:xfrm rot="-5400000">
            <a:off x="113630" y="-105700"/>
            <a:ext cx="5142300" cy="5364300"/>
          </a:xfrm>
          <a:prstGeom prst="diagStripe">
            <a:avLst>
              <a:gd fmla="val 50343" name="adj"/>
            </a:avLst>
          </a:prstGeom>
          <a:noFill/>
          <a:ln>
            <a:noFill/>
          </a:ln>
        </p:spPr>
      </p:pic>
      <p:sp>
        <p:nvSpPr>
          <p:cNvPr id="259" name="Google Shape;259;p28"/>
          <p:cNvSpPr txBox="1"/>
          <p:nvPr>
            <p:ph type="title"/>
          </p:nvPr>
        </p:nvSpPr>
        <p:spPr>
          <a:xfrm>
            <a:off x="1297500" y="393750"/>
            <a:ext cx="7038900" cy="9141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60" name="Google Shape;260;p28"/>
          <p:cNvSpPr txBox="1"/>
          <p:nvPr>
            <p:ph idx="1" type="body"/>
          </p:nvPr>
        </p:nvSpPr>
        <p:spPr>
          <a:xfrm>
            <a:off x="4018025" y="1567550"/>
            <a:ext cx="4318500" cy="17667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Clr>
                <a:schemeClr val="dk2"/>
              </a:buClr>
              <a:buSzPts val="1300"/>
              <a:buChar char="●"/>
              <a:defRPr>
                <a:solidFill>
                  <a:schemeClr val="dk2"/>
                </a:solidFill>
              </a:defRPr>
            </a:lvl1pPr>
            <a:lvl2pPr indent="-298450" lvl="1" marL="914400" algn="l">
              <a:lnSpc>
                <a:spcPct val="115000"/>
              </a:lnSpc>
              <a:spcBef>
                <a:spcPts val="1600"/>
              </a:spcBef>
              <a:spcAft>
                <a:spcPts val="0"/>
              </a:spcAft>
              <a:buClr>
                <a:schemeClr val="dk2"/>
              </a:buClr>
              <a:buSzPts val="1100"/>
              <a:buChar char="○"/>
              <a:defRPr>
                <a:solidFill>
                  <a:schemeClr val="dk2"/>
                </a:solidFill>
              </a:defRPr>
            </a:lvl2pPr>
            <a:lvl3pPr indent="-298450" lvl="2" marL="1371600" algn="l">
              <a:lnSpc>
                <a:spcPct val="115000"/>
              </a:lnSpc>
              <a:spcBef>
                <a:spcPts val="1600"/>
              </a:spcBef>
              <a:spcAft>
                <a:spcPts val="0"/>
              </a:spcAft>
              <a:buClr>
                <a:schemeClr val="dk2"/>
              </a:buClr>
              <a:buSzPts val="1100"/>
              <a:buChar char="■"/>
              <a:defRPr>
                <a:solidFill>
                  <a:schemeClr val="dk2"/>
                </a:solidFill>
              </a:defRPr>
            </a:lvl3pPr>
            <a:lvl4pPr indent="-298450" lvl="3" marL="1828800" algn="l">
              <a:lnSpc>
                <a:spcPct val="115000"/>
              </a:lnSpc>
              <a:spcBef>
                <a:spcPts val="1600"/>
              </a:spcBef>
              <a:spcAft>
                <a:spcPts val="0"/>
              </a:spcAft>
              <a:buClr>
                <a:schemeClr val="dk2"/>
              </a:buClr>
              <a:buSzPts val="1100"/>
              <a:buChar char="●"/>
              <a:defRPr>
                <a:solidFill>
                  <a:schemeClr val="dk2"/>
                </a:solidFill>
              </a:defRPr>
            </a:lvl4pPr>
            <a:lvl5pPr indent="-298450" lvl="4" marL="2286000" algn="l">
              <a:lnSpc>
                <a:spcPct val="115000"/>
              </a:lnSpc>
              <a:spcBef>
                <a:spcPts val="1600"/>
              </a:spcBef>
              <a:spcAft>
                <a:spcPts val="0"/>
              </a:spcAft>
              <a:buClr>
                <a:schemeClr val="dk2"/>
              </a:buClr>
              <a:buSzPts val="1100"/>
              <a:buChar char="○"/>
              <a:defRPr>
                <a:solidFill>
                  <a:schemeClr val="dk2"/>
                </a:solidFill>
              </a:defRPr>
            </a:lvl5pPr>
            <a:lvl6pPr indent="-298450" lvl="5" marL="2743200" algn="l">
              <a:lnSpc>
                <a:spcPct val="115000"/>
              </a:lnSpc>
              <a:spcBef>
                <a:spcPts val="1600"/>
              </a:spcBef>
              <a:spcAft>
                <a:spcPts val="0"/>
              </a:spcAft>
              <a:buClr>
                <a:schemeClr val="dk2"/>
              </a:buClr>
              <a:buSzPts val="1100"/>
              <a:buChar char="■"/>
              <a:defRPr>
                <a:solidFill>
                  <a:schemeClr val="dk2"/>
                </a:solidFill>
              </a:defRPr>
            </a:lvl6pPr>
            <a:lvl7pPr indent="-298450" lvl="6" marL="3200400" algn="l">
              <a:lnSpc>
                <a:spcPct val="115000"/>
              </a:lnSpc>
              <a:spcBef>
                <a:spcPts val="1600"/>
              </a:spcBef>
              <a:spcAft>
                <a:spcPts val="0"/>
              </a:spcAft>
              <a:buClr>
                <a:schemeClr val="dk2"/>
              </a:buClr>
              <a:buSzPts val="1100"/>
              <a:buChar char="●"/>
              <a:defRPr>
                <a:solidFill>
                  <a:schemeClr val="dk2"/>
                </a:solidFill>
              </a:defRPr>
            </a:lvl7pPr>
            <a:lvl8pPr indent="-298450" lvl="7" marL="3657600" algn="l">
              <a:lnSpc>
                <a:spcPct val="115000"/>
              </a:lnSpc>
              <a:spcBef>
                <a:spcPts val="1600"/>
              </a:spcBef>
              <a:spcAft>
                <a:spcPts val="0"/>
              </a:spcAft>
              <a:buClr>
                <a:schemeClr val="dk2"/>
              </a:buClr>
              <a:buSzPts val="1100"/>
              <a:buChar char="○"/>
              <a:defRPr>
                <a:solidFill>
                  <a:schemeClr val="dk2"/>
                </a:solidFill>
              </a:defRPr>
            </a:lvl8pPr>
            <a:lvl9pPr indent="-298450" lvl="8" marL="4114800" algn="l">
              <a:lnSpc>
                <a:spcPct val="115000"/>
              </a:lnSpc>
              <a:spcBef>
                <a:spcPts val="1600"/>
              </a:spcBef>
              <a:spcAft>
                <a:spcPts val="1600"/>
              </a:spcAft>
              <a:buClr>
                <a:schemeClr val="dk2"/>
              </a:buClr>
              <a:buSzPts val="1100"/>
              <a:buChar char="■"/>
              <a:defRPr>
                <a:solidFill>
                  <a:schemeClr val="dk2"/>
                </a:solidFill>
              </a:defRPr>
            </a:lvl9pPr>
          </a:lstStyle>
          <a:p/>
        </p:txBody>
      </p:sp>
      <p:sp>
        <p:nvSpPr>
          <p:cNvPr id="261" name="Google Shape;261;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
        <p:nvSpPr>
          <p:cNvPr id="262" name="Google Shape;262;p28">
            <a:hlinkClick action="ppaction://hlinksldjump" r:id="rId3"/>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p28">
            <a:hlinkClick action="ppaction://hlinksldjump" r:id="rId4"/>
          </p:cNvPr>
          <p:cNvSpPr/>
          <p:nvPr/>
        </p:nvSpPr>
        <p:spPr>
          <a:xfrm>
            <a:off x="212050" y="221751"/>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p28">
            <a:hlinkClick action="ppaction://hlinksldjump" r:id="rId5"/>
          </p:cNvPr>
          <p:cNvSpPr/>
          <p:nvPr/>
        </p:nvSpPr>
        <p:spPr>
          <a:xfrm>
            <a:off x="212050" y="284225"/>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p28">
            <a:hlinkClick action="ppaction://hlinksldjump" r:id="rId6"/>
          </p:cNvPr>
          <p:cNvSpPr/>
          <p:nvPr/>
        </p:nvSpPr>
        <p:spPr>
          <a:xfrm>
            <a:off x="212050" y="346699"/>
            <a:ext cx="219600" cy="18900"/>
          </a:xfrm>
          <a:prstGeom prst="rect">
            <a:avLst/>
          </a:prstGeom>
          <a:solidFill>
            <a:srgbClr val="55688B">
              <a:alpha val="3568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66" name="Google Shape;266;p28"/>
          <p:cNvGrpSpPr/>
          <p:nvPr/>
        </p:nvGrpSpPr>
        <p:grpSpPr>
          <a:xfrm>
            <a:off x="0" y="381001"/>
            <a:ext cx="1037850" cy="1016288"/>
            <a:chOff x="0" y="381001"/>
            <a:chExt cx="1037850" cy="1016288"/>
          </a:xfrm>
        </p:grpSpPr>
        <p:sp>
          <p:nvSpPr>
            <p:cNvPr id="267" name="Google Shape;267;p28"/>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28"/>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6"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focus">
    <p:bg>
      <p:bgPr>
        <a:solidFill>
          <a:schemeClr val="dk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2pPr>
            <a:lvl3pPr lvl="2"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3pPr>
            <a:lvl4pPr lvl="3"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4pPr>
            <a:lvl5pPr lvl="4"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5pPr>
            <a:lvl6pPr lvl="5"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6pPr>
            <a:lvl7pPr lvl="6"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7pPr>
            <a:lvl8pPr lvl="7"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8pPr>
            <a:lvl9pPr lvl="8"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marR="0" rtl="0" algn="l">
              <a:lnSpc>
                <a:spcPct val="115000"/>
              </a:lnSpc>
              <a:spcBef>
                <a:spcPts val="0"/>
              </a:spcBef>
              <a:spcAft>
                <a:spcPts val="0"/>
              </a:spcAft>
              <a:buClr>
                <a:schemeClr val="lt1"/>
              </a:buClr>
              <a:buSzPts val="1300"/>
              <a:buFont typeface="Lato"/>
              <a:buChar char="●"/>
              <a:defRPr b="0" i="0" sz="1300" u="none" cap="none" strike="noStrike">
                <a:solidFill>
                  <a:schemeClr val="lt1"/>
                </a:solidFill>
                <a:latin typeface="Lato"/>
                <a:ea typeface="Lato"/>
                <a:cs typeface="Lato"/>
                <a:sym typeface="Lato"/>
              </a:defRPr>
            </a:lvl1pPr>
            <a:lvl2pPr indent="-298450" lvl="1" marL="914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2pPr>
            <a:lvl3pPr indent="-298450" lvl="2" marL="1371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3pPr>
            <a:lvl4pPr indent="-298450" lvl="3" marL="18288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4pPr>
            <a:lvl5pPr indent="-298450" lvl="4" marL="22860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5pPr>
            <a:lvl6pPr indent="-298450" lvl="5" marL="27432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6pPr>
            <a:lvl7pPr indent="-298450" lvl="6" marL="32004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7pPr>
            <a:lvl8pPr indent="-298450" lvl="7" marL="3657600" marR="0" rtl="0" algn="l">
              <a:lnSpc>
                <a:spcPct val="115000"/>
              </a:lnSpc>
              <a:spcBef>
                <a:spcPts val="1600"/>
              </a:spcBef>
              <a:spcAft>
                <a:spcPts val="0"/>
              </a:spcAft>
              <a:buClr>
                <a:schemeClr val="lt1"/>
              </a:buClr>
              <a:buSzPts val="1100"/>
              <a:buFont typeface="Lato"/>
              <a:buChar char="○"/>
              <a:defRPr b="0" i="0" sz="1100" u="none" cap="none" strike="noStrike">
                <a:solidFill>
                  <a:schemeClr val="lt1"/>
                </a:solidFill>
                <a:latin typeface="Lato"/>
                <a:ea typeface="Lato"/>
                <a:cs typeface="Lato"/>
                <a:sym typeface="Lato"/>
              </a:defRPr>
            </a:lvl8pPr>
            <a:lvl9pPr indent="-298450" lvl="8" marL="4114800" marR="0" rtl="0" algn="l">
              <a:lnSpc>
                <a:spcPct val="115000"/>
              </a:lnSpc>
              <a:spcBef>
                <a:spcPts val="1600"/>
              </a:spcBef>
              <a:spcAft>
                <a:spcPts val="1600"/>
              </a:spcAft>
              <a:buClr>
                <a:schemeClr val="lt1"/>
              </a:buClr>
              <a:buSzPts val="1100"/>
              <a:buFont typeface="Lato"/>
              <a:buChar char="■"/>
              <a:defRPr b="0" i="0" sz="1100" u="none" cap="none" strike="noStrike">
                <a:solidFill>
                  <a:schemeClr val="lt1"/>
                </a:solidFill>
                <a:latin typeface="Lato"/>
                <a:ea typeface="Lato"/>
                <a:cs typeface="Lato"/>
                <a:sym typeface="Lato"/>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hyperlink" Target="https://www.prestigecityhyderabad.info/" TargetMode="External"/><Relationship Id="rId5"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3.jpg"/><Relationship Id="rId4" Type="http://schemas.openxmlformats.org/officeDocument/2006/relationships/hyperlink" Target="https://www.prestigecityhyderabad.net.in/" TargetMode="External"/><Relationship Id="rId5"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3.jpg"/><Relationship Id="rId4" Type="http://schemas.openxmlformats.org/officeDocument/2006/relationships/hyperlink" Target="https://www.prestigecityhyderabad.info/" TargetMode="External"/><Relationship Id="rId5"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3.jpg"/><Relationship Id="rId4" Type="http://schemas.openxmlformats.org/officeDocument/2006/relationships/hyperlink" Target="https://www.prestigecityhyderabad.info/" TargetMode="External"/><Relationship Id="rId5"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3.jpg"/><Relationship Id="rId4" Type="http://schemas.openxmlformats.org/officeDocument/2006/relationships/hyperlink" Target="https://www.prestigecityhyderabad.info/" TargetMode="External"/><Relationship Id="rId5" Type="http://schemas.openxmlformats.org/officeDocument/2006/relationships/hyperlink" Target="https://www.prestigecityhyderabad.info/master-plan.html" TargetMode="External"/><Relationship Id="rId6"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29"/>
          <p:cNvSpPr txBox="1"/>
          <p:nvPr>
            <p:ph type="ctrTitle"/>
          </p:nvPr>
        </p:nvSpPr>
        <p:spPr>
          <a:xfrm>
            <a:off x="2322350" y="198475"/>
            <a:ext cx="6679200" cy="1578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000"/>
              <a:buNone/>
            </a:pPr>
            <a:r>
              <a:rPr b="1" lang="en-GB"/>
              <a:t>Prestige City Hyderabad</a:t>
            </a:r>
            <a:endParaRPr b="1"/>
          </a:p>
        </p:txBody>
      </p:sp>
      <p:sp>
        <p:nvSpPr>
          <p:cNvPr id="274" name="Google Shape;274;p29"/>
          <p:cNvSpPr txBox="1"/>
          <p:nvPr/>
        </p:nvSpPr>
        <p:spPr>
          <a:xfrm>
            <a:off x="5250650" y="2335775"/>
            <a:ext cx="3000000" cy="1939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800"/>
              <a:buFont typeface="Arial"/>
              <a:buNone/>
            </a:pPr>
            <a:r>
              <a:rPr b="0" i="0" lang="en-GB" sz="3800" u="none" cap="none" strike="noStrike">
                <a:solidFill>
                  <a:srgbClr val="222222"/>
                </a:solidFill>
                <a:highlight>
                  <a:srgbClr val="F9F9F9"/>
                </a:highlight>
                <a:latin typeface="Arial"/>
                <a:ea typeface="Arial"/>
                <a:cs typeface="Arial"/>
                <a:sym typeface="Arial"/>
              </a:rPr>
              <a:t>Hyderabad, Telangana, India</a:t>
            </a:r>
            <a:endParaRPr b="0" i="0" sz="4000" u="none" cap="none" strike="noStrike">
              <a:solidFill>
                <a:schemeClr val="lt1"/>
              </a:solidFill>
              <a:latin typeface="Arial"/>
              <a:ea typeface="Arial"/>
              <a:cs typeface="Arial"/>
              <a:sym typeface="Arial"/>
            </a:endParaRPr>
          </a:p>
        </p:txBody>
      </p:sp>
      <p:pic>
        <p:nvPicPr>
          <p:cNvPr id="275" name="Google Shape;275;p29"/>
          <p:cNvPicPr preferRelativeResize="0"/>
          <p:nvPr/>
        </p:nvPicPr>
        <p:blipFill rotWithShape="1">
          <a:blip r:embed="rId3">
            <a:alphaModFix/>
          </a:blip>
          <a:srcRect b="0" l="219" r="227" t="0"/>
          <a:stretch/>
        </p:blipFill>
        <p:spPr>
          <a:xfrm>
            <a:off x="0" y="0"/>
            <a:ext cx="1777376" cy="17773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0"/>
          <p:cNvSpPr txBox="1"/>
          <p:nvPr>
            <p:ph type="title"/>
          </p:nvPr>
        </p:nvSpPr>
        <p:spPr>
          <a:xfrm>
            <a:off x="2697400" y="197425"/>
            <a:ext cx="5978400" cy="761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lang="en-GB"/>
              <a:t>ABOUT US </a:t>
            </a:r>
            <a:endParaRPr/>
          </a:p>
        </p:txBody>
      </p:sp>
      <p:sp>
        <p:nvSpPr>
          <p:cNvPr id="281" name="Google Shape;281;p30"/>
          <p:cNvSpPr txBox="1"/>
          <p:nvPr/>
        </p:nvSpPr>
        <p:spPr>
          <a:xfrm>
            <a:off x="1294301" y="2097575"/>
            <a:ext cx="3018300" cy="325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CACACA"/>
              </a:solidFill>
              <a:latin typeface="Average"/>
              <a:ea typeface="Average"/>
              <a:cs typeface="Average"/>
              <a:sym typeface="Average"/>
            </a:endParaRPr>
          </a:p>
        </p:txBody>
      </p:sp>
      <p:sp>
        <p:nvSpPr>
          <p:cNvPr id="282" name="Google Shape;282;p30"/>
          <p:cNvSpPr txBox="1"/>
          <p:nvPr/>
        </p:nvSpPr>
        <p:spPr>
          <a:xfrm>
            <a:off x="1294301" y="2748576"/>
            <a:ext cx="3018300" cy="325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CACACA"/>
              </a:solidFill>
              <a:latin typeface="Montserrat"/>
              <a:ea typeface="Montserrat"/>
              <a:cs typeface="Montserrat"/>
              <a:sym typeface="Montserrat"/>
            </a:endParaRPr>
          </a:p>
        </p:txBody>
      </p:sp>
      <p:sp>
        <p:nvSpPr>
          <p:cNvPr id="283" name="Google Shape;283;p30"/>
          <p:cNvSpPr txBox="1"/>
          <p:nvPr/>
        </p:nvSpPr>
        <p:spPr>
          <a:xfrm>
            <a:off x="1294301" y="3074077"/>
            <a:ext cx="3018300" cy="325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CACACA"/>
              </a:solidFill>
              <a:latin typeface="Average"/>
              <a:ea typeface="Average"/>
              <a:cs typeface="Average"/>
              <a:sym typeface="Average"/>
            </a:endParaRPr>
          </a:p>
        </p:txBody>
      </p:sp>
      <p:pic>
        <p:nvPicPr>
          <p:cNvPr id="284" name="Google Shape;284;p30"/>
          <p:cNvPicPr preferRelativeResize="0"/>
          <p:nvPr/>
        </p:nvPicPr>
        <p:blipFill rotWithShape="1">
          <a:blip r:embed="rId3">
            <a:alphaModFix/>
          </a:blip>
          <a:srcRect b="0" l="0" r="0" t="0"/>
          <a:stretch/>
        </p:blipFill>
        <p:spPr>
          <a:xfrm>
            <a:off x="0" y="0"/>
            <a:ext cx="1777375" cy="1777375"/>
          </a:xfrm>
          <a:prstGeom prst="rect">
            <a:avLst/>
          </a:prstGeom>
          <a:noFill/>
          <a:ln>
            <a:noFill/>
          </a:ln>
        </p:spPr>
      </p:pic>
      <p:sp>
        <p:nvSpPr>
          <p:cNvPr id="285" name="Google Shape;285;p30"/>
          <p:cNvSpPr txBox="1"/>
          <p:nvPr/>
        </p:nvSpPr>
        <p:spPr>
          <a:xfrm>
            <a:off x="152500" y="2423075"/>
            <a:ext cx="8523300" cy="213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40"/>
              <a:buFont typeface="Arial"/>
              <a:buNone/>
            </a:pPr>
            <a:r>
              <a:rPr b="1" i="0" lang="en-GB" sz="2540" u="sng" cap="none" strike="noStrike">
                <a:solidFill>
                  <a:schemeClr val="hlink"/>
                </a:solidFill>
                <a:latin typeface="Arial"/>
                <a:ea typeface="Arial"/>
                <a:cs typeface="Arial"/>
                <a:sym typeface="Arial"/>
                <a:hlinkClick r:id="rId4"/>
              </a:rPr>
              <a:t>Prestige City Hyderabad</a:t>
            </a:r>
            <a:r>
              <a:rPr b="1" i="0" lang="en-GB" sz="2540" u="none" cap="none" strike="noStrike">
                <a:solidFill>
                  <a:schemeClr val="lt1"/>
                </a:solidFill>
                <a:latin typeface="Arial"/>
                <a:ea typeface="Arial"/>
                <a:cs typeface="Arial"/>
                <a:sym typeface="Arial"/>
              </a:rPr>
              <a:t> is a property development in  Telangana. By Prestige Groups  we are one of the most trusted brands.we primarily target on development of flats estate planning .home and apartments etc</a:t>
            </a:r>
            <a:endParaRPr b="0" i="0" sz="1400" u="none" cap="none" strike="noStrike">
              <a:solidFill>
                <a:schemeClr val="lt1"/>
              </a:solidFill>
              <a:latin typeface="Arial"/>
              <a:ea typeface="Arial"/>
              <a:cs typeface="Arial"/>
              <a:sym typeface="Arial"/>
            </a:endParaRPr>
          </a:p>
        </p:txBody>
      </p:sp>
      <p:pic>
        <p:nvPicPr>
          <p:cNvPr id="286" name="Google Shape;286;p30"/>
          <p:cNvPicPr preferRelativeResize="0"/>
          <p:nvPr/>
        </p:nvPicPr>
        <p:blipFill rotWithShape="1">
          <a:blip r:embed="rId5">
            <a:alphaModFix/>
          </a:blip>
          <a:srcRect b="0" l="219" r="227" t="0"/>
          <a:stretch/>
        </p:blipFill>
        <p:spPr>
          <a:xfrm>
            <a:off x="0" y="0"/>
            <a:ext cx="1777376" cy="17773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31"/>
          <p:cNvSpPr txBox="1"/>
          <p:nvPr>
            <p:ph type="title"/>
          </p:nvPr>
        </p:nvSpPr>
        <p:spPr>
          <a:xfrm>
            <a:off x="2572375" y="197425"/>
            <a:ext cx="5763900" cy="1422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GB" sz="3840">
                <a:latin typeface="Arial"/>
                <a:ea typeface="Arial"/>
                <a:cs typeface="Arial"/>
                <a:sym typeface="Arial"/>
              </a:rPr>
              <a:t>Overview</a:t>
            </a:r>
            <a:endParaRPr sz="3700"/>
          </a:p>
        </p:txBody>
      </p:sp>
      <p:sp>
        <p:nvSpPr>
          <p:cNvPr id="292" name="Google Shape;292;p31"/>
          <p:cNvSpPr txBox="1"/>
          <p:nvPr/>
        </p:nvSpPr>
        <p:spPr>
          <a:xfrm>
            <a:off x="1294301" y="2097575"/>
            <a:ext cx="3018300" cy="325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CACACA"/>
              </a:solidFill>
              <a:latin typeface="Average"/>
              <a:ea typeface="Average"/>
              <a:cs typeface="Average"/>
              <a:sym typeface="Average"/>
            </a:endParaRPr>
          </a:p>
        </p:txBody>
      </p:sp>
      <p:sp>
        <p:nvSpPr>
          <p:cNvPr id="293" name="Google Shape;293;p31"/>
          <p:cNvSpPr txBox="1"/>
          <p:nvPr/>
        </p:nvSpPr>
        <p:spPr>
          <a:xfrm>
            <a:off x="1294301" y="2748576"/>
            <a:ext cx="3018300" cy="325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CACACA"/>
              </a:solidFill>
              <a:latin typeface="Montserrat"/>
              <a:ea typeface="Montserrat"/>
              <a:cs typeface="Montserrat"/>
              <a:sym typeface="Montserrat"/>
            </a:endParaRPr>
          </a:p>
        </p:txBody>
      </p:sp>
      <p:sp>
        <p:nvSpPr>
          <p:cNvPr id="294" name="Google Shape;294;p31"/>
          <p:cNvSpPr txBox="1"/>
          <p:nvPr/>
        </p:nvSpPr>
        <p:spPr>
          <a:xfrm>
            <a:off x="1294301" y="3074077"/>
            <a:ext cx="3018300" cy="325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CACACA"/>
              </a:solidFill>
              <a:latin typeface="Average"/>
              <a:ea typeface="Average"/>
              <a:cs typeface="Average"/>
              <a:sym typeface="Average"/>
            </a:endParaRPr>
          </a:p>
        </p:txBody>
      </p:sp>
      <p:pic>
        <p:nvPicPr>
          <p:cNvPr id="295" name="Google Shape;295;p31"/>
          <p:cNvPicPr preferRelativeResize="0"/>
          <p:nvPr/>
        </p:nvPicPr>
        <p:blipFill rotWithShape="1">
          <a:blip r:embed="rId3">
            <a:alphaModFix/>
          </a:blip>
          <a:srcRect b="0" l="0" r="0" t="0"/>
          <a:stretch/>
        </p:blipFill>
        <p:spPr>
          <a:xfrm>
            <a:off x="0" y="-5300"/>
            <a:ext cx="1777375" cy="1777375"/>
          </a:xfrm>
          <a:prstGeom prst="rect">
            <a:avLst/>
          </a:prstGeom>
          <a:noFill/>
          <a:ln>
            <a:noFill/>
          </a:ln>
        </p:spPr>
      </p:pic>
      <p:sp>
        <p:nvSpPr>
          <p:cNvPr id="296" name="Google Shape;296;p31"/>
          <p:cNvSpPr txBox="1"/>
          <p:nvPr/>
        </p:nvSpPr>
        <p:spPr>
          <a:xfrm>
            <a:off x="0" y="2179325"/>
            <a:ext cx="8786700" cy="211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40"/>
              <a:buFont typeface="Arial"/>
              <a:buNone/>
            </a:pPr>
            <a:r>
              <a:rPr b="1" lang="en-GB" sz="2540" u="sng">
                <a:solidFill>
                  <a:schemeClr val="accent5"/>
                </a:solidFill>
                <a:hlinkClick r:id="rId4">
                  <a:extLst>
                    <a:ext uri="{A12FA001-AC4F-418D-AE19-62706E023703}">
                      <ahyp:hlinkClr val="tx"/>
                    </a:ext>
                  </a:extLst>
                </a:hlinkClick>
              </a:rPr>
              <a:t>Prestige City Hyderabad</a:t>
            </a:r>
            <a:r>
              <a:rPr lang="en-GB" sz="2500">
                <a:solidFill>
                  <a:schemeClr val="lt1"/>
                </a:solidFill>
              </a:rPr>
              <a:t> </a:t>
            </a:r>
            <a:r>
              <a:rPr b="0" i="0" lang="en-GB" sz="2500" u="none" cap="none" strike="noStrike">
                <a:solidFill>
                  <a:schemeClr val="lt1"/>
                </a:solidFill>
                <a:latin typeface="Arial"/>
                <a:ea typeface="Arial"/>
                <a:cs typeface="Arial"/>
                <a:sym typeface="Arial"/>
              </a:rPr>
              <a:t>is one of the best builders who helps develop the dream of every youngster in this earth we helps you in all kinds of aspects like we hold completely florist homes with 1Bhk 2 Bhk, 3bhk and  4 bhk estate planning</a:t>
            </a:r>
            <a:endParaRPr b="0" i="0" sz="2500" u="none" cap="none" strike="noStrike">
              <a:solidFill>
                <a:schemeClr val="lt1"/>
              </a:solidFill>
              <a:latin typeface="Arial"/>
              <a:ea typeface="Arial"/>
              <a:cs typeface="Arial"/>
              <a:sym typeface="Arial"/>
            </a:endParaRPr>
          </a:p>
        </p:txBody>
      </p:sp>
      <p:pic>
        <p:nvPicPr>
          <p:cNvPr id="297" name="Google Shape;297;p31"/>
          <p:cNvPicPr preferRelativeResize="0"/>
          <p:nvPr/>
        </p:nvPicPr>
        <p:blipFill rotWithShape="1">
          <a:blip r:embed="rId5">
            <a:alphaModFix/>
          </a:blip>
          <a:srcRect b="0" l="219" r="227" t="0"/>
          <a:stretch/>
        </p:blipFill>
        <p:spPr>
          <a:xfrm>
            <a:off x="0" y="0"/>
            <a:ext cx="1777376" cy="177737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32"/>
          <p:cNvSpPr txBox="1"/>
          <p:nvPr>
            <p:ph type="title"/>
          </p:nvPr>
        </p:nvSpPr>
        <p:spPr>
          <a:xfrm>
            <a:off x="3429625" y="1132625"/>
            <a:ext cx="5607900" cy="487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GB" sz="4540">
                <a:latin typeface="Arial"/>
                <a:ea typeface="Arial"/>
                <a:cs typeface="Arial"/>
                <a:sym typeface="Arial"/>
              </a:rPr>
              <a:t>Amenities</a:t>
            </a:r>
            <a:endParaRPr sz="4400"/>
          </a:p>
        </p:txBody>
      </p:sp>
      <p:sp>
        <p:nvSpPr>
          <p:cNvPr id="303" name="Google Shape;303;p32"/>
          <p:cNvSpPr txBox="1"/>
          <p:nvPr/>
        </p:nvSpPr>
        <p:spPr>
          <a:xfrm>
            <a:off x="1294301" y="2097575"/>
            <a:ext cx="3018300" cy="325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CACACA"/>
              </a:solidFill>
              <a:latin typeface="Average"/>
              <a:ea typeface="Average"/>
              <a:cs typeface="Average"/>
              <a:sym typeface="Average"/>
            </a:endParaRPr>
          </a:p>
        </p:txBody>
      </p:sp>
      <p:pic>
        <p:nvPicPr>
          <p:cNvPr id="304" name="Google Shape;304;p32"/>
          <p:cNvPicPr preferRelativeResize="0"/>
          <p:nvPr/>
        </p:nvPicPr>
        <p:blipFill rotWithShape="1">
          <a:blip r:embed="rId3">
            <a:alphaModFix/>
          </a:blip>
          <a:srcRect b="0" l="0" r="0" t="0"/>
          <a:stretch/>
        </p:blipFill>
        <p:spPr>
          <a:xfrm>
            <a:off x="0" y="0"/>
            <a:ext cx="1777375" cy="1777375"/>
          </a:xfrm>
          <a:prstGeom prst="rect">
            <a:avLst/>
          </a:prstGeom>
          <a:noFill/>
          <a:ln>
            <a:noFill/>
          </a:ln>
        </p:spPr>
      </p:pic>
      <p:sp>
        <p:nvSpPr>
          <p:cNvPr id="305" name="Google Shape;305;p32"/>
          <p:cNvSpPr txBox="1"/>
          <p:nvPr/>
        </p:nvSpPr>
        <p:spPr>
          <a:xfrm>
            <a:off x="0" y="2423075"/>
            <a:ext cx="8885100" cy="2185800"/>
          </a:xfrm>
          <a:prstGeom prst="rect">
            <a:avLst/>
          </a:prstGeom>
          <a:solidFill>
            <a:schemeClr val="dk1"/>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0" i="0" lang="en-GB" sz="2600" u="none" cap="none" strike="noStrike">
                <a:solidFill>
                  <a:schemeClr val="lt1"/>
                </a:solidFill>
                <a:latin typeface="Arial"/>
                <a:ea typeface="Arial"/>
                <a:cs typeface="Arial"/>
                <a:sym typeface="Arial"/>
              </a:rPr>
              <a:t>Our </a:t>
            </a:r>
            <a:r>
              <a:rPr b="1" lang="en-GB" sz="2540" u="sng">
                <a:solidFill>
                  <a:schemeClr val="accent5"/>
                </a:solidFill>
                <a:hlinkClick r:id="rId4">
                  <a:extLst>
                    <a:ext uri="{A12FA001-AC4F-418D-AE19-62706E023703}">
                      <ahyp:hlinkClr val="tx"/>
                    </a:ext>
                  </a:extLst>
                </a:hlinkClick>
              </a:rPr>
              <a:t>Prestige City Hyderabad</a:t>
            </a:r>
            <a:r>
              <a:rPr b="1" i="0" lang="en-GB" sz="2540" u="none" cap="none" strike="noStrike">
                <a:solidFill>
                  <a:schemeClr val="lt1"/>
                </a:solidFill>
                <a:latin typeface="Arial"/>
                <a:ea typeface="Arial"/>
                <a:cs typeface="Arial"/>
                <a:sym typeface="Arial"/>
              </a:rPr>
              <a:t> </a:t>
            </a:r>
            <a:r>
              <a:rPr b="0" i="0" lang="en-GB" sz="2600" u="none" cap="none" strike="noStrike">
                <a:solidFill>
                  <a:schemeClr val="lt1"/>
                </a:solidFill>
                <a:latin typeface="Arial"/>
                <a:ea typeface="Arial"/>
                <a:cs typeface="Arial"/>
                <a:sym typeface="Arial"/>
              </a:rPr>
              <a:t> is placed in one of the megacities and the silicon valley called Telangana With playgrounds restaurants Gym Football tourf  etc we help you reside there with 1BHK 2BHK and 3BHK Flats. apartment </a:t>
            </a:r>
            <a:endParaRPr b="0" i="0" sz="1400" u="none" cap="none" strike="noStrike">
              <a:solidFill>
                <a:schemeClr val="lt1"/>
              </a:solidFill>
              <a:latin typeface="Arial"/>
              <a:ea typeface="Arial"/>
              <a:cs typeface="Arial"/>
              <a:sym typeface="Arial"/>
            </a:endParaRPr>
          </a:p>
        </p:txBody>
      </p:sp>
      <p:pic>
        <p:nvPicPr>
          <p:cNvPr id="306" name="Google Shape;306;p32"/>
          <p:cNvPicPr preferRelativeResize="0"/>
          <p:nvPr/>
        </p:nvPicPr>
        <p:blipFill rotWithShape="1">
          <a:blip r:embed="rId5">
            <a:alphaModFix/>
          </a:blip>
          <a:srcRect b="0" l="219" r="227" t="0"/>
          <a:stretch/>
        </p:blipFill>
        <p:spPr>
          <a:xfrm>
            <a:off x="0" y="0"/>
            <a:ext cx="1777376" cy="17773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33"/>
          <p:cNvSpPr txBox="1"/>
          <p:nvPr>
            <p:ph type="title"/>
          </p:nvPr>
        </p:nvSpPr>
        <p:spPr>
          <a:xfrm>
            <a:off x="3161725" y="346800"/>
            <a:ext cx="5621100" cy="487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GB" sz="4640">
                <a:latin typeface="Arial"/>
                <a:ea typeface="Arial"/>
                <a:cs typeface="Arial"/>
                <a:sym typeface="Arial"/>
              </a:rPr>
              <a:t>Floorplan</a:t>
            </a:r>
            <a:endParaRPr sz="4500"/>
          </a:p>
        </p:txBody>
      </p:sp>
      <p:pic>
        <p:nvPicPr>
          <p:cNvPr id="312" name="Google Shape;312;p33"/>
          <p:cNvPicPr preferRelativeResize="0"/>
          <p:nvPr/>
        </p:nvPicPr>
        <p:blipFill rotWithShape="1">
          <a:blip r:embed="rId3">
            <a:alphaModFix/>
          </a:blip>
          <a:srcRect b="0" l="0" r="0" t="0"/>
          <a:stretch/>
        </p:blipFill>
        <p:spPr>
          <a:xfrm>
            <a:off x="0" y="0"/>
            <a:ext cx="1777375" cy="1777375"/>
          </a:xfrm>
          <a:prstGeom prst="rect">
            <a:avLst/>
          </a:prstGeom>
          <a:noFill/>
          <a:ln>
            <a:noFill/>
          </a:ln>
        </p:spPr>
      </p:pic>
      <p:sp>
        <p:nvSpPr>
          <p:cNvPr id="313" name="Google Shape;313;p33"/>
          <p:cNvSpPr txBox="1"/>
          <p:nvPr/>
        </p:nvSpPr>
        <p:spPr>
          <a:xfrm>
            <a:off x="76200" y="2366975"/>
            <a:ext cx="8991600" cy="2422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We </a:t>
            </a:r>
            <a:r>
              <a:rPr b="1" lang="en-GB" sz="2540" u="sng">
                <a:solidFill>
                  <a:schemeClr val="accent5"/>
                </a:solidFill>
                <a:hlinkClick r:id="rId4">
                  <a:extLst>
                    <a:ext uri="{A12FA001-AC4F-418D-AE19-62706E023703}">
                      <ahyp:hlinkClr val="tx"/>
                    </a:ext>
                  </a:extLst>
                </a:hlinkClick>
              </a:rPr>
              <a:t>Prestige City Hyderabad</a:t>
            </a:r>
            <a:r>
              <a:rPr b="0" i="0" lang="en-GB" sz="2400" u="none" cap="none" strike="noStrike">
                <a:solidFill>
                  <a:schemeClr val="lt1"/>
                </a:solidFill>
                <a:latin typeface="Arial"/>
                <a:ea typeface="Arial"/>
                <a:cs typeface="Arial"/>
                <a:sym typeface="Arial"/>
              </a:rPr>
              <a:t> have developed a vast number of plots .flats .apartments.we always prefer and requirement of the customer  and work for their satisfaction likewise we have upgraded and well refine floor plan (amenities) like jogging and walking tracks .gymnasium.swimming pool recreation spots .sport complex</a:t>
            </a:r>
            <a:endParaRPr b="0" i="0" sz="2400" u="none" cap="none" strike="noStrike">
              <a:solidFill>
                <a:schemeClr val="lt1"/>
              </a:solidFill>
              <a:latin typeface="Arial"/>
              <a:ea typeface="Arial"/>
              <a:cs typeface="Arial"/>
              <a:sym typeface="Arial"/>
            </a:endParaRPr>
          </a:p>
        </p:txBody>
      </p:sp>
      <p:pic>
        <p:nvPicPr>
          <p:cNvPr id="314" name="Google Shape;314;p33"/>
          <p:cNvPicPr preferRelativeResize="0"/>
          <p:nvPr/>
        </p:nvPicPr>
        <p:blipFill rotWithShape="1">
          <a:blip r:embed="rId5">
            <a:alphaModFix/>
          </a:blip>
          <a:srcRect b="0" l="219" r="227" t="0"/>
          <a:stretch/>
        </p:blipFill>
        <p:spPr>
          <a:xfrm>
            <a:off x="0" y="0"/>
            <a:ext cx="1777376" cy="17773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4"/>
          <p:cNvSpPr txBox="1"/>
          <p:nvPr>
            <p:ph type="title"/>
          </p:nvPr>
        </p:nvSpPr>
        <p:spPr>
          <a:xfrm>
            <a:off x="3161725" y="346800"/>
            <a:ext cx="5621100" cy="487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GB" sz="4400">
                <a:latin typeface="Arial"/>
                <a:ea typeface="Arial"/>
                <a:cs typeface="Arial"/>
                <a:sym typeface="Arial"/>
              </a:rPr>
              <a:t>For More Visit;; </a:t>
            </a:r>
            <a:endParaRPr b="1" sz="6500"/>
          </a:p>
        </p:txBody>
      </p:sp>
      <p:pic>
        <p:nvPicPr>
          <p:cNvPr id="320" name="Google Shape;320;p34"/>
          <p:cNvPicPr preferRelativeResize="0"/>
          <p:nvPr/>
        </p:nvPicPr>
        <p:blipFill rotWithShape="1">
          <a:blip r:embed="rId3">
            <a:alphaModFix/>
          </a:blip>
          <a:srcRect b="0" l="0" r="0" t="0"/>
          <a:stretch/>
        </p:blipFill>
        <p:spPr>
          <a:xfrm>
            <a:off x="0" y="0"/>
            <a:ext cx="1777375" cy="1777375"/>
          </a:xfrm>
          <a:prstGeom prst="rect">
            <a:avLst/>
          </a:prstGeom>
          <a:noFill/>
          <a:ln>
            <a:noFill/>
          </a:ln>
        </p:spPr>
      </p:pic>
      <p:sp>
        <p:nvSpPr>
          <p:cNvPr id="321" name="Google Shape;321;p34"/>
          <p:cNvSpPr txBox="1"/>
          <p:nvPr/>
        </p:nvSpPr>
        <p:spPr>
          <a:xfrm>
            <a:off x="76200" y="2366975"/>
            <a:ext cx="8991600" cy="1293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lang="en-GB" sz="2400" u="sng">
                <a:solidFill>
                  <a:schemeClr val="hlink"/>
                </a:solidFill>
                <a:hlinkClick r:id="rId4"/>
              </a:rPr>
              <a:t>https://www.prestigecityhyderabad.info/</a:t>
            </a:r>
            <a:endParaRPr sz="2400">
              <a:solidFill>
                <a:schemeClr val="lt1"/>
              </a:solidFill>
            </a:endParaRPr>
          </a:p>
          <a:p>
            <a:pPr indent="0" lvl="0" marL="0" marR="0" rtl="0" algn="l">
              <a:lnSpc>
                <a:spcPct val="100000"/>
              </a:lnSpc>
              <a:spcBef>
                <a:spcPts val="0"/>
              </a:spcBef>
              <a:spcAft>
                <a:spcPts val="0"/>
              </a:spcAft>
              <a:buClr>
                <a:srgbClr val="000000"/>
              </a:buClr>
              <a:buSzPts val="2400"/>
              <a:buFont typeface="Arial"/>
              <a:buNone/>
            </a:pPr>
            <a:r>
              <a:rPr lang="en-GB" sz="2400" u="sng">
                <a:solidFill>
                  <a:schemeClr val="hlink"/>
                </a:solidFill>
                <a:hlinkClick r:id="rId5"/>
              </a:rPr>
              <a:t>https://www.prestigecityhyderabad.info/master-plan.html</a:t>
            </a:r>
            <a:endParaRPr sz="2400">
              <a:solidFill>
                <a:schemeClr val="lt1"/>
              </a:solidFill>
            </a:endParaRPr>
          </a:p>
          <a:p>
            <a:pPr indent="0" lvl="0" marL="0" marR="0" rtl="0" algn="l">
              <a:lnSpc>
                <a:spcPct val="100000"/>
              </a:lnSpc>
              <a:spcBef>
                <a:spcPts val="0"/>
              </a:spcBef>
              <a:spcAft>
                <a:spcPts val="0"/>
              </a:spcAft>
              <a:buClr>
                <a:srgbClr val="000000"/>
              </a:buClr>
              <a:buSzPts val="2400"/>
              <a:buFont typeface="Arial"/>
              <a:buNone/>
            </a:pPr>
            <a:r>
              <a:t/>
            </a:r>
            <a:endParaRPr sz="2400">
              <a:solidFill>
                <a:schemeClr val="lt1"/>
              </a:solidFill>
            </a:endParaRPr>
          </a:p>
        </p:txBody>
      </p:sp>
      <p:pic>
        <p:nvPicPr>
          <p:cNvPr id="322" name="Google Shape;322;p34"/>
          <p:cNvPicPr preferRelativeResize="0"/>
          <p:nvPr/>
        </p:nvPicPr>
        <p:blipFill rotWithShape="1">
          <a:blip r:embed="rId6">
            <a:alphaModFix/>
          </a:blip>
          <a:srcRect b="0" l="219" r="228" t="0"/>
          <a:stretch/>
        </p:blipFill>
        <p:spPr>
          <a:xfrm>
            <a:off x="0" y="0"/>
            <a:ext cx="1777376" cy="17773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