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3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36.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40.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38.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37.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6.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slide+xml" PartName="/ppt/slides/slide40.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showSpecialPlsOnTitleSld="0">
  <p:sldMasterIdLst>
    <p:sldMasterId id="2147483659" r:id="rId4"/>
    <p:sldMasterId id="2147483660"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 id="291" r:id="rId42"/>
    <p:sldId id="292" r:id="rId43"/>
    <p:sldId id="293" r:id="rId44"/>
    <p:sldId id="294" r:id="rId45"/>
    <p:sldId id="295" r:id="rId46"/>
    <p:sldId id="296" r:id="rId47"/>
  </p:sldIdLst>
  <p:sldSz cy="68580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tableStyles.xml><?xml version="1.0" encoding="utf-8"?>
<a:tblStyleLst xmlns:a="http://schemas.openxmlformats.org/drawingml/2006/main" xmlns:r="http://schemas.openxmlformats.org/officeDocument/2006/relationships" def="{F18B2612-A440-4A3A-90DF-0008DFFFC9E4}">
  <a:tblStyle styleId="{F18B2612-A440-4A3A-90DF-0008DFFFC9E4}" styleName="Table_0">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_rels/presentation.xml.rels><?xml version="1.0" encoding="UTF-8" standalone="yes"?><Relationships xmlns="http://schemas.openxmlformats.org/package/2006/relationships"><Relationship Id="rId40" Type="http://schemas.openxmlformats.org/officeDocument/2006/relationships/slide" Target="slides/slide34.xml"/><Relationship Id="rId20" Type="http://schemas.openxmlformats.org/officeDocument/2006/relationships/slide" Target="slides/slide14.xml"/><Relationship Id="rId42" Type="http://schemas.openxmlformats.org/officeDocument/2006/relationships/slide" Target="slides/slide36.xml"/><Relationship Id="rId41" Type="http://schemas.openxmlformats.org/officeDocument/2006/relationships/slide" Target="slides/slide35.xml"/><Relationship Id="rId22" Type="http://schemas.openxmlformats.org/officeDocument/2006/relationships/slide" Target="slides/slide16.xml"/><Relationship Id="rId44" Type="http://schemas.openxmlformats.org/officeDocument/2006/relationships/slide" Target="slides/slide38.xml"/><Relationship Id="rId21" Type="http://schemas.openxmlformats.org/officeDocument/2006/relationships/slide" Target="slides/slide15.xml"/><Relationship Id="rId43" Type="http://schemas.openxmlformats.org/officeDocument/2006/relationships/slide" Target="slides/slide37.xml"/><Relationship Id="rId24" Type="http://schemas.openxmlformats.org/officeDocument/2006/relationships/slide" Target="slides/slide18.xml"/><Relationship Id="rId46" Type="http://schemas.openxmlformats.org/officeDocument/2006/relationships/slide" Target="slides/slide40.xml"/><Relationship Id="rId23" Type="http://schemas.openxmlformats.org/officeDocument/2006/relationships/slide" Target="slides/slide17.xml"/><Relationship Id="rId45" Type="http://schemas.openxmlformats.org/officeDocument/2006/relationships/slide" Target="slides/slide39.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47" Type="http://schemas.openxmlformats.org/officeDocument/2006/relationships/slide" Target="slides/slide41.xml"/><Relationship Id="rId28" Type="http://schemas.openxmlformats.org/officeDocument/2006/relationships/slide" Target="slides/slide22.xml"/><Relationship Id="rId27" Type="http://schemas.openxmlformats.org/officeDocument/2006/relationships/slide" Target="slides/slide21.xml"/><Relationship Id="rId5" Type="http://schemas.openxmlformats.org/officeDocument/2006/relationships/slideMaster" Target="slideMasters/slideMaster2.xml"/><Relationship Id="rId6" Type="http://schemas.openxmlformats.org/officeDocument/2006/relationships/notesMaster" Target="notesMasters/notesMaster1.xml"/><Relationship Id="rId29" Type="http://schemas.openxmlformats.org/officeDocument/2006/relationships/slide" Target="slides/slide23.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slide" Target="slides/slide25.xml"/><Relationship Id="rId30" Type="http://schemas.openxmlformats.org/officeDocument/2006/relationships/slide" Target="slides/slide24.xml"/><Relationship Id="rId11" Type="http://schemas.openxmlformats.org/officeDocument/2006/relationships/slide" Target="slides/slide5.xml"/><Relationship Id="rId33" Type="http://schemas.openxmlformats.org/officeDocument/2006/relationships/slide" Target="slides/slide27.xml"/><Relationship Id="rId10" Type="http://schemas.openxmlformats.org/officeDocument/2006/relationships/slide" Target="slides/slide4.xml"/><Relationship Id="rId32" Type="http://schemas.openxmlformats.org/officeDocument/2006/relationships/slide" Target="slides/slide26.xml"/><Relationship Id="rId13" Type="http://schemas.openxmlformats.org/officeDocument/2006/relationships/slide" Target="slides/slide7.xml"/><Relationship Id="rId35" Type="http://schemas.openxmlformats.org/officeDocument/2006/relationships/slide" Target="slides/slide29.xml"/><Relationship Id="rId12" Type="http://schemas.openxmlformats.org/officeDocument/2006/relationships/slide" Target="slides/slide6.xml"/><Relationship Id="rId34" Type="http://schemas.openxmlformats.org/officeDocument/2006/relationships/slide" Target="slides/slide28.xml"/><Relationship Id="rId15" Type="http://schemas.openxmlformats.org/officeDocument/2006/relationships/slide" Target="slides/slide9.xml"/><Relationship Id="rId37" Type="http://schemas.openxmlformats.org/officeDocument/2006/relationships/slide" Target="slides/slide31.xml"/><Relationship Id="rId14" Type="http://schemas.openxmlformats.org/officeDocument/2006/relationships/slide" Target="slides/slide8.xml"/><Relationship Id="rId36" Type="http://schemas.openxmlformats.org/officeDocument/2006/relationships/slide" Target="slides/slide30.xml"/><Relationship Id="rId17" Type="http://schemas.openxmlformats.org/officeDocument/2006/relationships/slide" Target="slides/slide11.xml"/><Relationship Id="rId39" Type="http://schemas.openxmlformats.org/officeDocument/2006/relationships/slide" Target="slides/slide33.xml"/><Relationship Id="rId16" Type="http://schemas.openxmlformats.org/officeDocument/2006/relationships/slide" Target="slides/slide10.xml"/><Relationship Id="rId38" Type="http://schemas.openxmlformats.org/officeDocument/2006/relationships/slide" Target="slides/slide32.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000000"/>
        </a:solidFill>
      </p:bgPr>
    </p:bg>
    <p:spTree>
      <p:nvGrpSpPr>
        <p:cNvPr id="2" name="Shape 2"/>
        <p:cNvGrpSpPr/>
        <p:nvPr/>
      </p:nvGrpSpPr>
      <p:grpSpPr>
        <a:xfrm>
          <a:off x="0" y="0"/>
          <a:ext cx="0" cy="0"/>
          <a:chOff x="0" y="0"/>
          <a:chExt cx="0" cy="0"/>
        </a:xfrm>
      </p:grpSpPr>
      <p:sp>
        <p:nvSpPr>
          <p:cNvPr id="3" name="Shape 3"/>
          <p:cNvSpPr txBox="1"/>
          <p:nvPr>
            <p:ph idx="2" type="hdr"/>
          </p:nvPr>
        </p:nvSpPr>
        <p:spPr>
          <a:xfrm>
            <a:off x="0" y="0"/>
            <a:ext cx="2971800" cy="457200"/>
          </a:xfrm>
          <a:prstGeom prst="rect">
            <a:avLst/>
          </a:prstGeom>
          <a:noFill/>
          <a:ln>
            <a:noFill/>
          </a:ln>
        </p:spPr>
        <p:txBody>
          <a:bodyPr anchorCtr="0" anchor="t" bIns="91425" lIns="91425" spcFirstLastPara="1" rIns="91425" wrap="square" tIns="91425"/>
          <a:lstStyle>
            <a:lvl1pPr lvl="0" marR="0" rtl="0" algn="l">
              <a:lnSpc>
                <a:spcPct val="100000"/>
              </a:lnSpc>
              <a:spcBef>
                <a:spcPts val="0"/>
              </a:spcBef>
              <a:spcAft>
                <a:spcPts val="0"/>
              </a:spcAft>
              <a:buSzPts val="1400"/>
              <a:buNone/>
              <a:defRPr b="0" i="0" sz="1200" u="none" cap="none" strike="noStrike">
                <a:solidFill>
                  <a:srgbClr val="000000"/>
                </a:solidFill>
                <a:latin typeface="Arial"/>
                <a:ea typeface="Arial"/>
                <a:cs typeface="Arial"/>
                <a:sym typeface="Arial"/>
              </a:defRPr>
            </a:lvl1pPr>
            <a:lvl2pPr lvl="1" marR="0" rtl="0" algn="ctr">
              <a:lnSpc>
                <a:spcPct val="100000"/>
              </a:lnSpc>
              <a:spcBef>
                <a:spcPts val="0"/>
              </a:spcBef>
              <a:spcAft>
                <a:spcPts val="0"/>
              </a:spcAft>
              <a:buSzPts val="1400"/>
              <a:buNone/>
              <a:defRPr b="0" i="0" sz="1800" u="none" cap="none" strike="noStrike">
                <a:solidFill>
                  <a:srgbClr val="000000"/>
                </a:solidFill>
                <a:latin typeface="Tahoma"/>
                <a:ea typeface="Tahoma"/>
                <a:cs typeface="Tahoma"/>
                <a:sym typeface="Tahoma"/>
              </a:defRPr>
            </a:lvl2pPr>
            <a:lvl3pPr lvl="2" marR="0" rtl="0" algn="ctr">
              <a:lnSpc>
                <a:spcPct val="100000"/>
              </a:lnSpc>
              <a:spcBef>
                <a:spcPts val="0"/>
              </a:spcBef>
              <a:spcAft>
                <a:spcPts val="0"/>
              </a:spcAft>
              <a:buSzPts val="1400"/>
              <a:buNone/>
              <a:defRPr b="0" i="0" sz="1800" u="none" cap="none" strike="noStrike">
                <a:solidFill>
                  <a:srgbClr val="000000"/>
                </a:solidFill>
                <a:latin typeface="Tahoma"/>
                <a:ea typeface="Tahoma"/>
                <a:cs typeface="Tahoma"/>
                <a:sym typeface="Tahoma"/>
              </a:defRPr>
            </a:lvl3pPr>
            <a:lvl4pPr lvl="3" marR="0" rtl="0" algn="ctr">
              <a:lnSpc>
                <a:spcPct val="100000"/>
              </a:lnSpc>
              <a:spcBef>
                <a:spcPts val="0"/>
              </a:spcBef>
              <a:spcAft>
                <a:spcPts val="0"/>
              </a:spcAft>
              <a:buSzPts val="1400"/>
              <a:buNone/>
              <a:defRPr b="0" i="0" sz="1800" u="none" cap="none" strike="noStrike">
                <a:solidFill>
                  <a:srgbClr val="000000"/>
                </a:solidFill>
                <a:latin typeface="Tahoma"/>
                <a:ea typeface="Tahoma"/>
                <a:cs typeface="Tahoma"/>
                <a:sym typeface="Tahoma"/>
              </a:defRPr>
            </a:lvl4pPr>
            <a:lvl5pPr lvl="4" marR="0" rtl="0" algn="ctr">
              <a:lnSpc>
                <a:spcPct val="100000"/>
              </a:lnSpc>
              <a:spcBef>
                <a:spcPts val="0"/>
              </a:spcBef>
              <a:spcAft>
                <a:spcPts val="0"/>
              </a:spcAft>
              <a:buSzPts val="1400"/>
              <a:buNone/>
              <a:defRPr b="0" i="0" sz="1800" u="none" cap="none" strike="noStrike">
                <a:solidFill>
                  <a:srgbClr val="000000"/>
                </a:solidFill>
                <a:latin typeface="Tahoma"/>
                <a:ea typeface="Tahoma"/>
                <a:cs typeface="Tahoma"/>
                <a:sym typeface="Tahoma"/>
              </a:defRPr>
            </a:lvl5pPr>
            <a:lvl6pPr lvl="5" marR="0" rtl="0" algn="ctr">
              <a:lnSpc>
                <a:spcPct val="100000"/>
              </a:lnSpc>
              <a:spcBef>
                <a:spcPts val="0"/>
              </a:spcBef>
              <a:spcAft>
                <a:spcPts val="0"/>
              </a:spcAft>
              <a:buSzPts val="1400"/>
              <a:buNone/>
              <a:defRPr b="0" i="0" sz="1800" u="none" cap="none" strike="noStrike">
                <a:solidFill>
                  <a:srgbClr val="000000"/>
                </a:solidFill>
                <a:latin typeface="Tahoma"/>
                <a:ea typeface="Tahoma"/>
                <a:cs typeface="Tahoma"/>
                <a:sym typeface="Tahoma"/>
              </a:defRPr>
            </a:lvl6pPr>
            <a:lvl7pPr lvl="6" marR="0" rtl="0" algn="ctr">
              <a:lnSpc>
                <a:spcPct val="100000"/>
              </a:lnSpc>
              <a:spcBef>
                <a:spcPts val="0"/>
              </a:spcBef>
              <a:spcAft>
                <a:spcPts val="0"/>
              </a:spcAft>
              <a:buSzPts val="1400"/>
              <a:buNone/>
              <a:defRPr b="0" i="0" sz="1800" u="none" cap="none" strike="noStrike">
                <a:solidFill>
                  <a:srgbClr val="000000"/>
                </a:solidFill>
                <a:latin typeface="Tahoma"/>
                <a:ea typeface="Tahoma"/>
                <a:cs typeface="Tahoma"/>
                <a:sym typeface="Tahoma"/>
              </a:defRPr>
            </a:lvl7pPr>
            <a:lvl8pPr lvl="7" marR="0" rtl="0" algn="ctr">
              <a:lnSpc>
                <a:spcPct val="100000"/>
              </a:lnSpc>
              <a:spcBef>
                <a:spcPts val="0"/>
              </a:spcBef>
              <a:spcAft>
                <a:spcPts val="0"/>
              </a:spcAft>
              <a:buSzPts val="1400"/>
              <a:buNone/>
              <a:defRPr b="0" i="0" sz="1800" u="none" cap="none" strike="noStrike">
                <a:solidFill>
                  <a:srgbClr val="000000"/>
                </a:solidFill>
                <a:latin typeface="Tahoma"/>
                <a:ea typeface="Tahoma"/>
                <a:cs typeface="Tahoma"/>
                <a:sym typeface="Tahoma"/>
              </a:defRPr>
            </a:lvl8pPr>
            <a:lvl9pPr lvl="8" marR="0" rtl="0" algn="ctr">
              <a:lnSpc>
                <a:spcPct val="100000"/>
              </a:lnSpc>
              <a:spcBef>
                <a:spcPts val="0"/>
              </a:spcBef>
              <a:spcAft>
                <a:spcPts val="0"/>
              </a:spcAft>
              <a:buSzPts val="1400"/>
              <a:buNone/>
              <a:defRPr b="0" i="0" sz="1800" u="none" cap="none" strike="noStrike">
                <a:solidFill>
                  <a:srgbClr val="000000"/>
                </a:solidFill>
                <a:latin typeface="Tahoma"/>
                <a:ea typeface="Tahoma"/>
                <a:cs typeface="Tahoma"/>
                <a:sym typeface="Tahoma"/>
              </a:defRPr>
            </a:lvl9pPr>
          </a:lstStyle>
          <a:p/>
        </p:txBody>
      </p:sp>
      <p:sp>
        <p:nvSpPr>
          <p:cNvPr id="4" name="Shape 4"/>
          <p:cNvSpPr txBox="1"/>
          <p:nvPr>
            <p:ph idx="10" type="dt"/>
          </p:nvPr>
        </p:nvSpPr>
        <p:spPr>
          <a:xfrm>
            <a:off x="3884612" y="0"/>
            <a:ext cx="2971800" cy="457200"/>
          </a:xfrm>
          <a:prstGeom prst="rect">
            <a:avLst/>
          </a:prstGeom>
          <a:noFill/>
          <a:ln>
            <a:noFill/>
          </a:ln>
        </p:spPr>
        <p:txBody>
          <a:bodyPr anchorCtr="0" anchor="t" bIns="91425" lIns="91425" spcFirstLastPara="1" rIns="91425" wrap="square" tIns="91425"/>
          <a:lstStyle>
            <a:lvl1pPr lvl="0" marR="0" rtl="0" algn="ctr">
              <a:lnSpc>
                <a:spcPct val="100000"/>
              </a:lnSpc>
              <a:spcBef>
                <a:spcPts val="0"/>
              </a:spcBef>
              <a:spcAft>
                <a:spcPts val="0"/>
              </a:spcAft>
              <a:buSzPts val="1400"/>
              <a:buNone/>
              <a:defRPr b="0" i="0" sz="1800" u="none" cap="none" strike="noStrike">
                <a:solidFill>
                  <a:srgbClr val="000000"/>
                </a:solidFill>
                <a:latin typeface="Tahoma"/>
                <a:ea typeface="Tahoma"/>
                <a:cs typeface="Tahoma"/>
                <a:sym typeface="Tahoma"/>
              </a:defRPr>
            </a:lvl1pPr>
            <a:lvl2pPr lvl="1" marR="0" rtl="0" algn="ctr">
              <a:lnSpc>
                <a:spcPct val="100000"/>
              </a:lnSpc>
              <a:spcBef>
                <a:spcPts val="0"/>
              </a:spcBef>
              <a:spcAft>
                <a:spcPts val="0"/>
              </a:spcAft>
              <a:buSzPts val="1400"/>
              <a:buNone/>
              <a:defRPr b="0" i="0" sz="1800" u="none" cap="none" strike="noStrike">
                <a:solidFill>
                  <a:srgbClr val="000000"/>
                </a:solidFill>
                <a:latin typeface="Tahoma"/>
                <a:ea typeface="Tahoma"/>
                <a:cs typeface="Tahoma"/>
                <a:sym typeface="Tahoma"/>
              </a:defRPr>
            </a:lvl2pPr>
            <a:lvl3pPr lvl="2" marR="0" rtl="0" algn="ctr">
              <a:lnSpc>
                <a:spcPct val="100000"/>
              </a:lnSpc>
              <a:spcBef>
                <a:spcPts val="0"/>
              </a:spcBef>
              <a:spcAft>
                <a:spcPts val="0"/>
              </a:spcAft>
              <a:buSzPts val="1400"/>
              <a:buNone/>
              <a:defRPr b="0" i="0" sz="1800" u="none" cap="none" strike="noStrike">
                <a:solidFill>
                  <a:srgbClr val="000000"/>
                </a:solidFill>
                <a:latin typeface="Tahoma"/>
                <a:ea typeface="Tahoma"/>
                <a:cs typeface="Tahoma"/>
                <a:sym typeface="Tahoma"/>
              </a:defRPr>
            </a:lvl3pPr>
            <a:lvl4pPr lvl="3" marR="0" rtl="0" algn="ctr">
              <a:lnSpc>
                <a:spcPct val="100000"/>
              </a:lnSpc>
              <a:spcBef>
                <a:spcPts val="0"/>
              </a:spcBef>
              <a:spcAft>
                <a:spcPts val="0"/>
              </a:spcAft>
              <a:buSzPts val="1400"/>
              <a:buNone/>
              <a:defRPr b="0" i="0" sz="1800" u="none" cap="none" strike="noStrike">
                <a:solidFill>
                  <a:srgbClr val="000000"/>
                </a:solidFill>
                <a:latin typeface="Tahoma"/>
                <a:ea typeface="Tahoma"/>
                <a:cs typeface="Tahoma"/>
                <a:sym typeface="Tahoma"/>
              </a:defRPr>
            </a:lvl4pPr>
            <a:lvl5pPr lvl="4" marR="0" rtl="0" algn="ctr">
              <a:lnSpc>
                <a:spcPct val="100000"/>
              </a:lnSpc>
              <a:spcBef>
                <a:spcPts val="0"/>
              </a:spcBef>
              <a:spcAft>
                <a:spcPts val="0"/>
              </a:spcAft>
              <a:buSzPts val="1400"/>
              <a:buNone/>
              <a:defRPr b="0" i="0" sz="1800" u="none" cap="none" strike="noStrike">
                <a:solidFill>
                  <a:srgbClr val="000000"/>
                </a:solidFill>
                <a:latin typeface="Tahoma"/>
                <a:ea typeface="Tahoma"/>
                <a:cs typeface="Tahoma"/>
                <a:sym typeface="Tahoma"/>
              </a:defRPr>
            </a:lvl5pPr>
            <a:lvl6pPr lvl="5" marR="0" rtl="0" algn="ctr">
              <a:lnSpc>
                <a:spcPct val="100000"/>
              </a:lnSpc>
              <a:spcBef>
                <a:spcPts val="0"/>
              </a:spcBef>
              <a:spcAft>
                <a:spcPts val="0"/>
              </a:spcAft>
              <a:buSzPts val="1400"/>
              <a:buNone/>
              <a:defRPr b="0" i="0" sz="1800" u="none" cap="none" strike="noStrike">
                <a:solidFill>
                  <a:srgbClr val="000000"/>
                </a:solidFill>
                <a:latin typeface="Tahoma"/>
                <a:ea typeface="Tahoma"/>
                <a:cs typeface="Tahoma"/>
                <a:sym typeface="Tahoma"/>
              </a:defRPr>
            </a:lvl6pPr>
            <a:lvl7pPr lvl="6" marR="0" rtl="0" algn="ctr">
              <a:lnSpc>
                <a:spcPct val="100000"/>
              </a:lnSpc>
              <a:spcBef>
                <a:spcPts val="0"/>
              </a:spcBef>
              <a:spcAft>
                <a:spcPts val="0"/>
              </a:spcAft>
              <a:buSzPts val="1400"/>
              <a:buNone/>
              <a:defRPr b="0" i="0" sz="1800" u="none" cap="none" strike="noStrike">
                <a:solidFill>
                  <a:srgbClr val="000000"/>
                </a:solidFill>
                <a:latin typeface="Tahoma"/>
                <a:ea typeface="Tahoma"/>
                <a:cs typeface="Tahoma"/>
                <a:sym typeface="Tahoma"/>
              </a:defRPr>
            </a:lvl7pPr>
            <a:lvl8pPr lvl="7" marR="0" rtl="0" algn="ctr">
              <a:lnSpc>
                <a:spcPct val="100000"/>
              </a:lnSpc>
              <a:spcBef>
                <a:spcPts val="0"/>
              </a:spcBef>
              <a:spcAft>
                <a:spcPts val="0"/>
              </a:spcAft>
              <a:buSzPts val="1400"/>
              <a:buNone/>
              <a:defRPr b="0" i="0" sz="1800" u="none" cap="none" strike="noStrike">
                <a:solidFill>
                  <a:srgbClr val="000000"/>
                </a:solidFill>
                <a:latin typeface="Tahoma"/>
                <a:ea typeface="Tahoma"/>
                <a:cs typeface="Tahoma"/>
                <a:sym typeface="Tahoma"/>
              </a:defRPr>
            </a:lvl8pPr>
            <a:lvl9pPr lvl="8" marR="0" rtl="0" algn="ctr">
              <a:lnSpc>
                <a:spcPct val="100000"/>
              </a:lnSpc>
              <a:spcBef>
                <a:spcPts val="0"/>
              </a:spcBef>
              <a:spcAft>
                <a:spcPts val="0"/>
              </a:spcAft>
              <a:buSzPts val="1400"/>
              <a:buNone/>
              <a:defRPr b="0" i="0" sz="1800" u="none" cap="none" strike="noStrike">
                <a:solidFill>
                  <a:srgbClr val="000000"/>
                </a:solidFill>
                <a:latin typeface="Tahoma"/>
                <a:ea typeface="Tahoma"/>
                <a:cs typeface="Tahoma"/>
                <a:sym typeface="Tahoma"/>
              </a:defRPr>
            </a:lvl9pPr>
          </a:lstStyle>
          <a:p/>
        </p:txBody>
      </p:sp>
      <p:sp>
        <p:nvSpPr>
          <p:cNvPr id="5" name="Shape 5"/>
          <p:cNvSpPr/>
          <p:nvPr>
            <p:ph idx="3"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6" name="Shape 6"/>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28600" lvl="0" marL="457200" marR="0" rtl="0" algn="l">
              <a:spcBef>
                <a:spcPts val="0"/>
              </a:spcBef>
              <a:spcAft>
                <a:spcPts val="0"/>
              </a:spcAft>
              <a:buSzPts val="1400"/>
              <a:buNone/>
              <a:defRPr b="0" i="0" sz="1800" u="none" cap="none" strike="noStrike"/>
            </a:lvl1pPr>
            <a:lvl2pPr indent="-228600" lvl="1" marL="914400" marR="0" rtl="0" algn="l">
              <a:spcBef>
                <a:spcPts val="0"/>
              </a:spcBef>
              <a:spcAft>
                <a:spcPts val="0"/>
              </a:spcAft>
              <a:buSzPts val="1400"/>
              <a:buNone/>
              <a:defRPr b="0" i="0" sz="1800" u="none" cap="none" strike="noStrike"/>
            </a:lvl2pPr>
            <a:lvl3pPr indent="-228600" lvl="2" marL="1371600" marR="0" rtl="0" algn="l">
              <a:spcBef>
                <a:spcPts val="0"/>
              </a:spcBef>
              <a:spcAft>
                <a:spcPts val="0"/>
              </a:spcAft>
              <a:buSzPts val="1400"/>
              <a:buNone/>
              <a:defRPr b="0" i="0" sz="1800" u="none" cap="none" strike="noStrike"/>
            </a:lvl3pPr>
            <a:lvl4pPr indent="-228600" lvl="3" marL="1828800" marR="0" rtl="0" algn="l">
              <a:spcBef>
                <a:spcPts val="0"/>
              </a:spcBef>
              <a:spcAft>
                <a:spcPts val="0"/>
              </a:spcAft>
              <a:buSzPts val="1400"/>
              <a:buNone/>
              <a:defRPr b="0" i="0" sz="1800" u="none" cap="none" strike="noStrike"/>
            </a:lvl4pPr>
            <a:lvl5pPr indent="-228600" lvl="4" marL="2286000" marR="0" rtl="0" algn="l">
              <a:spcBef>
                <a:spcPts val="0"/>
              </a:spcBef>
              <a:spcAft>
                <a:spcPts val="0"/>
              </a:spcAft>
              <a:buSzPts val="1400"/>
              <a:buNone/>
              <a:defRPr b="0" i="0" sz="1800" u="none" cap="none" strike="noStrike"/>
            </a:lvl5pPr>
            <a:lvl6pPr indent="-228600" lvl="5" marL="2743200" marR="0" rtl="0" algn="l">
              <a:spcBef>
                <a:spcPts val="0"/>
              </a:spcBef>
              <a:spcAft>
                <a:spcPts val="0"/>
              </a:spcAft>
              <a:buSzPts val="1400"/>
              <a:buNone/>
              <a:defRPr b="0" i="0" sz="1800" u="none" cap="none" strike="noStrike"/>
            </a:lvl6pPr>
            <a:lvl7pPr indent="-228600" lvl="6" marL="3200400" marR="0" rtl="0" algn="l">
              <a:spcBef>
                <a:spcPts val="0"/>
              </a:spcBef>
              <a:spcAft>
                <a:spcPts val="0"/>
              </a:spcAft>
              <a:buSzPts val="1400"/>
              <a:buNone/>
              <a:defRPr b="0" i="0" sz="1800" u="none" cap="none" strike="noStrike"/>
            </a:lvl7pPr>
            <a:lvl8pPr indent="-228600" lvl="7" marL="3657600" marR="0" rtl="0" algn="l">
              <a:spcBef>
                <a:spcPts val="0"/>
              </a:spcBef>
              <a:spcAft>
                <a:spcPts val="0"/>
              </a:spcAft>
              <a:buSzPts val="1400"/>
              <a:buNone/>
              <a:defRPr b="0" i="0" sz="1800" u="none" cap="none" strike="noStrike"/>
            </a:lvl8pPr>
            <a:lvl9pPr indent="-228600" lvl="8" marL="4114800" marR="0" rtl="0" algn="l">
              <a:spcBef>
                <a:spcPts val="0"/>
              </a:spcBef>
              <a:spcAft>
                <a:spcPts val="0"/>
              </a:spcAft>
              <a:buSzPts val="1400"/>
              <a:buNone/>
              <a:defRPr b="0" i="0" sz="1800" u="none" cap="none" strike="noStrike"/>
            </a:lvl9pPr>
          </a:lstStyle>
          <a:p/>
        </p:txBody>
      </p:sp>
      <p:sp>
        <p:nvSpPr>
          <p:cNvPr id="7" name="Shape 7"/>
          <p:cNvSpPr txBox="1"/>
          <p:nvPr>
            <p:ph idx="11" type="ftr"/>
          </p:nvPr>
        </p:nvSpPr>
        <p:spPr>
          <a:xfrm>
            <a:off x="0" y="8685212"/>
            <a:ext cx="2971800" cy="457200"/>
          </a:xfrm>
          <a:prstGeom prst="rect">
            <a:avLst/>
          </a:prstGeom>
          <a:noFill/>
          <a:ln>
            <a:noFill/>
          </a:ln>
        </p:spPr>
        <p:txBody>
          <a:bodyPr anchorCtr="0" anchor="b" bIns="91425" lIns="91425" spcFirstLastPara="1" rIns="91425" wrap="square" tIns="91425"/>
          <a:lstStyle>
            <a:lvl1pPr lvl="0" marR="0" rtl="0" algn="l">
              <a:lnSpc>
                <a:spcPct val="100000"/>
              </a:lnSpc>
              <a:spcBef>
                <a:spcPts val="0"/>
              </a:spcBef>
              <a:spcAft>
                <a:spcPts val="0"/>
              </a:spcAft>
              <a:buSzPts val="1400"/>
              <a:buNone/>
              <a:defRPr b="0" i="0" sz="1200" u="none" cap="none" strike="noStrike">
                <a:solidFill>
                  <a:srgbClr val="000000"/>
                </a:solidFill>
                <a:latin typeface="Arial"/>
                <a:ea typeface="Arial"/>
                <a:cs typeface="Arial"/>
                <a:sym typeface="Arial"/>
              </a:defRPr>
            </a:lvl1pPr>
            <a:lvl2pPr lvl="1" marR="0" rtl="0" algn="ctr">
              <a:lnSpc>
                <a:spcPct val="100000"/>
              </a:lnSpc>
              <a:spcBef>
                <a:spcPts val="0"/>
              </a:spcBef>
              <a:spcAft>
                <a:spcPts val="0"/>
              </a:spcAft>
              <a:buSzPts val="1400"/>
              <a:buNone/>
              <a:defRPr b="0" i="0" sz="1800" u="none" cap="none" strike="noStrike">
                <a:solidFill>
                  <a:srgbClr val="000000"/>
                </a:solidFill>
                <a:latin typeface="Tahoma"/>
                <a:ea typeface="Tahoma"/>
                <a:cs typeface="Tahoma"/>
                <a:sym typeface="Tahoma"/>
              </a:defRPr>
            </a:lvl2pPr>
            <a:lvl3pPr lvl="2" marR="0" rtl="0" algn="ctr">
              <a:lnSpc>
                <a:spcPct val="100000"/>
              </a:lnSpc>
              <a:spcBef>
                <a:spcPts val="0"/>
              </a:spcBef>
              <a:spcAft>
                <a:spcPts val="0"/>
              </a:spcAft>
              <a:buSzPts val="1400"/>
              <a:buNone/>
              <a:defRPr b="0" i="0" sz="1800" u="none" cap="none" strike="noStrike">
                <a:solidFill>
                  <a:srgbClr val="000000"/>
                </a:solidFill>
                <a:latin typeface="Tahoma"/>
                <a:ea typeface="Tahoma"/>
                <a:cs typeface="Tahoma"/>
                <a:sym typeface="Tahoma"/>
              </a:defRPr>
            </a:lvl3pPr>
            <a:lvl4pPr lvl="3" marR="0" rtl="0" algn="ctr">
              <a:lnSpc>
                <a:spcPct val="100000"/>
              </a:lnSpc>
              <a:spcBef>
                <a:spcPts val="0"/>
              </a:spcBef>
              <a:spcAft>
                <a:spcPts val="0"/>
              </a:spcAft>
              <a:buSzPts val="1400"/>
              <a:buNone/>
              <a:defRPr b="0" i="0" sz="1800" u="none" cap="none" strike="noStrike">
                <a:solidFill>
                  <a:srgbClr val="000000"/>
                </a:solidFill>
                <a:latin typeface="Tahoma"/>
                <a:ea typeface="Tahoma"/>
                <a:cs typeface="Tahoma"/>
                <a:sym typeface="Tahoma"/>
              </a:defRPr>
            </a:lvl4pPr>
            <a:lvl5pPr lvl="4" marR="0" rtl="0" algn="ctr">
              <a:lnSpc>
                <a:spcPct val="100000"/>
              </a:lnSpc>
              <a:spcBef>
                <a:spcPts val="0"/>
              </a:spcBef>
              <a:spcAft>
                <a:spcPts val="0"/>
              </a:spcAft>
              <a:buSzPts val="1400"/>
              <a:buNone/>
              <a:defRPr b="0" i="0" sz="1800" u="none" cap="none" strike="noStrike">
                <a:solidFill>
                  <a:srgbClr val="000000"/>
                </a:solidFill>
                <a:latin typeface="Tahoma"/>
                <a:ea typeface="Tahoma"/>
                <a:cs typeface="Tahoma"/>
                <a:sym typeface="Tahoma"/>
              </a:defRPr>
            </a:lvl5pPr>
            <a:lvl6pPr lvl="5" marR="0" rtl="0" algn="ctr">
              <a:lnSpc>
                <a:spcPct val="100000"/>
              </a:lnSpc>
              <a:spcBef>
                <a:spcPts val="0"/>
              </a:spcBef>
              <a:spcAft>
                <a:spcPts val="0"/>
              </a:spcAft>
              <a:buSzPts val="1400"/>
              <a:buNone/>
              <a:defRPr b="0" i="0" sz="1800" u="none" cap="none" strike="noStrike">
                <a:solidFill>
                  <a:srgbClr val="000000"/>
                </a:solidFill>
                <a:latin typeface="Tahoma"/>
                <a:ea typeface="Tahoma"/>
                <a:cs typeface="Tahoma"/>
                <a:sym typeface="Tahoma"/>
              </a:defRPr>
            </a:lvl6pPr>
            <a:lvl7pPr lvl="6" marR="0" rtl="0" algn="ctr">
              <a:lnSpc>
                <a:spcPct val="100000"/>
              </a:lnSpc>
              <a:spcBef>
                <a:spcPts val="0"/>
              </a:spcBef>
              <a:spcAft>
                <a:spcPts val="0"/>
              </a:spcAft>
              <a:buSzPts val="1400"/>
              <a:buNone/>
              <a:defRPr b="0" i="0" sz="1800" u="none" cap="none" strike="noStrike">
                <a:solidFill>
                  <a:srgbClr val="000000"/>
                </a:solidFill>
                <a:latin typeface="Tahoma"/>
                <a:ea typeface="Tahoma"/>
                <a:cs typeface="Tahoma"/>
                <a:sym typeface="Tahoma"/>
              </a:defRPr>
            </a:lvl7pPr>
            <a:lvl8pPr lvl="7" marR="0" rtl="0" algn="ctr">
              <a:lnSpc>
                <a:spcPct val="100000"/>
              </a:lnSpc>
              <a:spcBef>
                <a:spcPts val="0"/>
              </a:spcBef>
              <a:spcAft>
                <a:spcPts val="0"/>
              </a:spcAft>
              <a:buSzPts val="1400"/>
              <a:buNone/>
              <a:defRPr b="0" i="0" sz="1800" u="none" cap="none" strike="noStrike">
                <a:solidFill>
                  <a:srgbClr val="000000"/>
                </a:solidFill>
                <a:latin typeface="Tahoma"/>
                <a:ea typeface="Tahoma"/>
                <a:cs typeface="Tahoma"/>
                <a:sym typeface="Tahoma"/>
              </a:defRPr>
            </a:lvl8pPr>
            <a:lvl9pPr lvl="8" marR="0" rtl="0" algn="ctr">
              <a:lnSpc>
                <a:spcPct val="100000"/>
              </a:lnSpc>
              <a:spcBef>
                <a:spcPts val="0"/>
              </a:spcBef>
              <a:spcAft>
                <a:spcPts val="0"/>
              </a:spcAft>
              <a:buSzPts val="1400"/>
              <a:buNone/>
              <a:defRPr b="0" i="0" sz="1800" u="none" cap="none" strike="noStrike">
                <a:solidFill>
                  <a:srgbClr val="000000"/>
                </a:solidFill>
                <a:latin typeface="Tahoma"/>
                <a:ea typeface="Tahoma"/>
                <a:cs typeface="Tahoma"/>
                <a:sym typeface="Tahoma"/>
              </a:defRPr>
            </a:lvl9pPr>
          </a:lstStyle>
          <a:p/>
        </p:txBody>
      </p:sp>
      <p:sp>
        <p:nvSpPr>
          <p:cNvPr id="8" name="Shape 8"/>
          <p:cNvSpPr txBox="1"/>
          <p:nvPr>
            <p:ph idx="12" type="sldNum"/>
          </p:nvPr>
        </p:nvSpPr>
        <p:spPr>
          <a:xfrm>
            <a:off x="3884612" y="8685212"/>
            <a:ext cx="2971800" cy="4572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fr-FR" sz="1200" u="none" cap="none" strike="noStrike">
                <a:solidFill>
                  <a:srgbClr val="000000"/>
                </a:solidFill>
                <a:latin typeface="Arial"/>
                <a:ea typeface="Arial"/>
                <a:cs typeface="Arial"/>
                <a:sym typeface="Arial"/>
              </a:rPr>
              <a:t>‹#›</a:t>
            </a:fld>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1" name="Shape 91"/>
        <p:cNvGrpSpPr/>
        <p:nvPr/>
      </p:nvGrpSpPr>
      <p:grpSpPr>
        <a:xfrm>
          <a:off x="0" y="0"/>
          <a:ext cx="0" cy="0"/>
          <a:chOff x="0" y="0"/>
          <a:chExt cx="0" cy="0"/>
        </a:xfrm>
      </p:grpSpPr>
      <p:sp>
        <p:nvSpPr>
          <p:cNvPr id="92" name="Shape 92"/>
          <p:cNvSpPr txBox="1"/>
          <p:nvPr/>
        </p:nvSpPr>
        <p:spPr>
          <a:xfrm>
            <a:off x="0" y="0"/>
            <a:ext cx="2971800" cy="4572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Tahoma"/>
              <a:buNone/>
            </a:pPr>
            <a:r>
              <a:rPr b="0" i="0" lang="fr-FR" sz="1800" u="none" cap="none" strike="noStrike">
                <a:solidFill>
                  <a:srgbClr val="000000"/>
                </a:solidFill>
                <a:latin typeface="Tahoma"/>
                <a:ea typeface="Tahoma"/>
                <a:cs typeface="Tahoma"/>
                <a:sym typeface="Tahoma"/>
              </a:rPr>
              <a:t>df</a:t>
            </a:r>
            <a:endParaRPr/>
          </a:p>
        </p:txBody>
      </p:sp>
      <p:sp>
        <p:nvSpPr>
          <p:cNvPr id="93" name="Shape 93"/>
          <p:cNvSpPr txBox="1"/>
          <p:nvPr/>
        </p:nvSpPr>
        <p:spPr>
          <a:xfrm>
            <a:off x="0" y="8685212"/>
            <a:ext cx="2971800" cy="457200"/>
          </a:xfrm>
          <a:prstGeom prst="rect">
            <a:avLst/>
          </a:prstGeom>
          <a:noFill/>
          <a:ln>
            <a:noFill/>
          </a:ln>
        </p:spPr>
        <p:txBody>
          <a:bodyPr anchorCtr="0" anchor="b"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Tahoma"/>
              <a:buNone/>
            </a:pPr>
            <a:r>
              <a:rPr b="0" i="0" lang="fr-FR" sz="1800" u="none" cap="none" strike="noStrike">
                <a:solidFill>
                  <a:srgbClr val="000000"/>
                </a:solidFill>
                <a:latin typeface="Tahoma"/>
                <a:ea typeface="Tahoma"/>
                <a:cs typeface="Tahoma"/>
                <a:sym typeface="Tahoma"/>
              </a:rPr>
              <a:t>KAROUACH Mohamed </a:t>
            </a:r>
            <a:endParaRPr/>
          </a:p>
        </p:txBody>
      </p:sp>
      <p:sp>
        <p:nvSpPr>
          <p:cNvPr id="94" name="Shape 94"/>
          <p:cNvSpPr txBox="1"/>
          <p:nvPr/>
        </p:nvSpPr>
        <p:spPr>
          <a:xfrm>
            <a:off x="3884612" y="8685212"/>
            <a:ext cx="2971800" cy="4572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800"/>
              <a:buFont typeface="Tahoma"/>
              <a:buNone/>
            </a:pPr>
            <a:fld id="{00000000-1234-1234-1234-123412341234}" type="slidenum">
              <a:rPr b="0" i="0" lang="fr-FR" sz="1800" u="none" cap="none" strike="noStrike">
                <a:solidFill>
                  <a:srgbClr val="000000"/>
                </a:solidFill>
                <a:latin typeface="Tahoma"/>
                <a:ea typeface="Tahoma"/>
                <a:cs typeface="Tahoma"/>
                <a:sym typeface="Tahoma"/>
              </a:rPr>
              <a:t>‹#›</a:t>
            </a:fld>
            <a:endParaRPr/>
          </a:p>
        </p:txBody>
      </p:sp>
      <p:sp>
        <p:nvSpPr>
          <p:cNvPr id="95" name="Shape 95"/>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a:noFill/>
          </a:ln>
        </p:spPr>
      </p:sp>
      <p:sp>
        <p:nvSpPr>
          <p:cNvPr id="96" name="Shape 96"/>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3" name="Shape 223"/>
        <p:cNvGrpSpPr/>
        <p:nvPr/>
      </p:nvGrpSpPr>
      <p:grpSpPr>
        <a:xfrm>
          <a:off x="0" y="0"/>
          <a:ext cx="0" cy="0"/>
          <a:chOff x="0" y="0"/>
          <a:chExt cx="0" cy="0"/>
        </a:xfrm>
      </p:grpSpPr>
      <p:sp>
        <p:nvSpPr>
          <p:cNvPr id="224" name="Shape 224"/>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225" name="Shape 225"/>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3" name="Shape 233"/>
        <p:cNvGrpSpPr/>
        <p:nvPr/>
      </p:nvGrpSpPr>
      <p:grpSpPr>
        <a:xfrm>
          <a:off x="0" y="0"/>
          <a:ext cx="0" cy="0"/>
          <a:chOff x="0" y="0"/>
          <a:chExt cx="0" cy="0"/>
        </a:xfrm>
      </p:grpSpPr>
      <p:sp>
        <p:nvSpPr>
          <p:cNvPr id="234" name="Shape 234"/>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235" name="Shape 235"/>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3" name="Shape 243"/>
        <p:cNvGrpSpPr/>
        <p:nvPr/>
      </p:nvGrpSpPr>
      <p:grpSpPr>
        <a:xfrm>
          <a:off x="0" y="0"/>
          <a:ext cx="0" cy="0"/>
          <a:chOff x="0" y="0"/>
          <a:chExt cx="0" cy="0"/>
        </a:xfrm>
      </p:grpSpPr>
      <p:sp>
        <p:nvSpPr>
          <p:cNvPr id="244" name="Shape 244"/>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245" name="Shape 245"/>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5" name="Shape 265"/>
        <p:cNvGrpSpPr/>
        <p:nvPr/>
      </p:nvGrpSpPr>
      <p:grpSpPr>
        <a:xfrm>
          <a:off x="0" y="0"/>
          <a:ext cx="0" cy="0"/>
          <a:chOff x="0" y="0"/>
          <a:chExt cx="0" cy="0"/>
        </a:xfrm>
      </p:grpSpPr>
      <p:sp>
        <p:nvSpPr>
          <p:cNvPr id="266" name="Shape 266"/>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267" name="Shape 267"/>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3" name="Shape 273"/>
        <p:cNvGrpSpPr/>
        <p:nvPr/>
      </p:nvGrpSpPr>
      <p:grpSpPr>
        <a:xfrm>
          <a:off x="0" y="0"/>
          <a:ext cx="0" cy="0"/>
          <a:chOff x="0" y="0"/>
          <a:chExt cx="0" cy="0"/>
        </a:xfrm>
      </p:grpSpPr>
      <p:sp>
        <p:nvSpPr>
          <p:cNvPr id="274" name="Shape 274"/>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275" name="Shape 275"/>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7" name="Shape 287"/>
        <p:cNvGrpSpPr/>
        <p:nvPr/>
      </p:nvGrpSpPr>
      <p:grpSpPr>
        <a:xfrm>
          <a:off x="0" y="0"/>
          <a:ext cx="0" cy="0"/>
          <a:chOff x="0" y="0"/>
          <a:chExt cx="0" cy="0"/>
        </a:xfrm>
      </p:grpSpPr>
      <p:sp>
        <p:nvSpPr>
          <p:cNvPr id="288" name="Shape 288"/>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289" name="Shape 289"/>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2" name="Shape 302"/>
        <p:cNvGrpSpPr/>
        <p:nvPr/>
      </p:nvGrpSpPr>
      <p:grpSpPr>
        <a:xfrm>
          <a:off x="0" y="0"/>
          <a:ext cx="0" cy="0"/>
          <a:chOff x="0" y="0"/>
          <a:chExt cx="0" cy="0"/>
        </a:xfrm>
      </p:grpSpPr>
      <p:sp>
        <p:nvSpPr>
          <p:cNvPr id="303" name="Shape 303"/>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a:noFill/>
          </a:ln>
        </p:spPr>
      </p:sp>
      <p:sp>
        <p:nvSpPr>
          <p:cNvPr id="304" name="Shape 304"/>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05" name="Shape 305"/>
          <p:cNvSpPr txBox="1"/>
          <p:nvPr/>
        </p:nvSpPr>
        <p:spPr>
          <a:xfrm>
            <a:off x="3884612" y="8685212"/>
            <a:ext cx="2971800" cy="4572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800"/>
              <a:buFont typeface="Tahoma"/>
              <a:buNone/>
            </a:pPr>
            <a:fld id="{00000000-1234-1234-1234-123412341234}" type="slidenum">
              <a:rPr b="0" i="0" lang="fr-FR" sz="1800" u="none">
                <a:solidFill>
                  <a:srgbClr val="000000"/>
                </a:solidFill>
                <a:latin typeface="Tahoma"/>
                <a:ea typeface="Tahoma"/>
                <a:cs typeface="Tahoma"/>
                <a:sym typeface="Tahoma"/>
              </a:rPr>
              <a:t>‹#›</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9" name="Shape 309"/>
        <p:cNvGrpSpPr/>
        <p:nvPr/>
      </p:nvGrpSpPr>
      <p:grpSpPr>
        <a:xfrm>
          <a:off x="0" y="0"/>
          <a:ext cx="0" cy="0"/>
          <a:chOff x="0" y="0"/>
          <a:chExt cx="0" cy="0"/>
        </a:xfrm>
      </p:grpSpPr>
      <p:sp>
        <p:nvSpPr>
          <p:cNvPr id="310" name="Shape 310"/>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a:noFill/>
          </a:ln>
        </p:spPr>
      </p:sp>
      <p:sp>
        <p:nvSpPr>
          <p:cNvPr id="311" name="Shape 311"/>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66" name="Shape 366"/>
        <p:cNvGrpSpPr/>
        <p:nvPr/>
      </p:nvGrpSpPr>
      <p:grpSpPr>
        <a:xfrm>
          <a:off x="0" y="0"/>
          <a:ext cx="0" cy="0"/>
          <a:chOff x="0" y="0"/>
          <a:chExt cx="0" cy="0"/>
        </a:xfrm>
      </p:grpSpPr>
      <p:sp>
        <p:nvSpPr>
          <p:cNvPr id="367" name="Shape 367"/>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a:noFill/>
          </a:ln>
        </p:spPr>
      </p:sp>
      <p:sp>
        <p:nvSpPr>
          <p:cNvPr id="368" name="Shape 368"/>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69" name="Shape 369"/>
          <p:cNvSpPr txBox="1"/>
          <p:nvPr/>
        </p:nvSpPr>
        <p:spPr>
          <a:xfrm>
            <a:off x="3884612" y="8685212"/>
            <a:ext cx="2971800" cy="4572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800"/>
              <a:buFont typeface="Tahoma"/>
              <a:buNone/>
            </a:pPr>
            <a:fld id="{00000000-1234-1234-1234-123412341234}" type="slidenum">
              <a:rPr b="0" i="0" lang="fr-FR" sz="1800" u="none">
                <a:solidFill>
                  <a:srgbClr val="000000"/>
                </a:solidFill>
                <a:latin typeface="Tahoma"/>
                <a:ea typeface="Tahoma"/>
                <a:cs typeface="Tahoma"/>
                <a:sym typeface="Tahoma"/>
              </a:rPr>
              <a:t>‹#›</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73" name="Shape 373"/>
        <p:cNvGrpSpPr/>
        <p:nvPr/>
      </p:nvGrpSpPr>
      <p:grpSpPr>
        <a:xfrm>
          <a:off x="0" y="0"/>
          <a:ext cx="0" cy="0"/>
          <a:chOff x="0" y="0"/>
          <a:chExt cx="0" cy="0"/>
        </a:xfrm>
      </p:grpSpPr>
      <p:sp>
        <p:nvSpPr>
          <p:cNvPr id="374" name="Shape 374"/>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a:noFill/>
          </a:ln>
        </p:spPr>
      </p:sp>
      <p:sp>
        <p:nvSpPr>
          <p:cNvPr id="375" name="Shape 375"/>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76" name="Shape 376"/>
          <p:cNvSpPr txBox="1"/>
          <p:nvPr/>
        </p:nvSpPr>
        <p:spPr>
          <a:xfrm>
            <a:off x="3884612" y="8685212"/>
            <a:ext cx="2971800" cy="4572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800"/>
              <a:buFont typeface="Tahoma"/>
              <a:buNone/>
            </a:pPr>
            <a:fld id="{00000000-1234-1234-1234-123412341234}" type="slidenum">
              <a:rPr b="0" i="0" lang="fr-FR" sz="1800" u="none">
                <a:solidFill>
                  <a:srgbClr val="000000"/>
                </a:solidFill>
                <a:latin typeface="Tahoma"/>
                <a:ea typeface="Tahoma"/>
                <a:cs typeface="Tahoma"/>
                <a:sym typeface="Tahoma"/>
              </a:rPr>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1" name="Shape 101"/>
        <p:cNvGrpSpPr/>
        <p:nvPr/>
      </p:nvGrpSpPr>
      <p:grpSpPr>
        <a:xfrm>
          <a:off x="0" y="0"/>
          <a:ext cx="0" cy="0"/>
          <a:chOff x="0" y="0"/>
          <a:chExt cx="0" cy="0"/>
        </a:xfrm>
      </p:grpSpPr>
      <p:sp>
        <p:nvSpPr>
          <p:cNvPr id="102" name="Shape 102"/>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03" name="Shape 103"/>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81" name="Shape 381"/>
        <p:cNvGrpSpPr/>
        <p:nvPr/>
      </p:nvGrpSpPr>
      <p:grpSpPr>
        <a:xfrm>
          <a:off x="0" y="0"/>
          <a:ext cx="0" cy="0"/>
          <a:chOff x="0" y="0"/>
          <a:chExt cx="0" cy="0"/>
        </a:xfrm>
      </p:grpSpPr>
      <p:sp>
        <p:nvSpPr>
          <p:cNvPr id="382" name="Shape 382"/>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a:noFill/>
          </a:ln>
        </p:spPr>
      </p:sp>
      <p:sp>
        <p:nvSpPr>
          <p:cNvPr id="383" name="Shape 383"/>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84" name="Shape 384"/>
          <p:cNvSpPr txBox="1"/>
          <p:nvPr/>
        </p:nvSpPr>
        <p:spPr>
          <a:xfrm>
            <a:off x="0" y="0"/>
            <a:ext cx="2971800" cy="4572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Tahoma"/>
              <a:buNone/>
            </a:pPr>
            <a:r>
              <a:rPr b="0" i="0" lang="fr-FR" sz="1800" u="none">
                <a:solidFill>
                  <a:srgbClr val="000000"/>
                </a:solidFill>
                <a:latin typeface="Tahoma"/>
                <a:ea typeface="Tahoma"/>
                <a:cs typeface="Tahoma"/>
                <a:sym typeface="Tahoma"/>
              </a:rPr>
              <a:t>df</a:t>
            </a:r>
            <a:endParaRPr/>
          </a:p>
        </p:txBody>
      </p:sp>
      <p:sp>
        <p:nvSpPr>
          <p:cNvPr id="385" name="Shape 385"/>
          <p:cNvSpPr txBox="1"/>
          <p:nvPr/>
        </p:nvSpPr>
        <p:spPr>
          <a:xfrm>
            <a:off x="0" y="8685212"/>
            <a:ext cx="2971800" cy="457200"/>
          </a:xfrm>
          <a:prstGeom prst="rect">
            <a:avLst/>
          </a:prstGeom>
          <a:noFill/>
          <a:ln>
            <a:noFill/>
          </a:ln>
        </p:spPr>
        <p:txBody>
          <a:bodyPr anchorCtr="0" anchor="b"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Tahoma"/>
              <a:buNone/>
            </a:pPr>
            <a:r>
              <a:rPr b="0" i="0" lang="fr-FR" sz="1800" u="none">
                <a:solidFill>
                  <a:srgbClr val="000000"/>
                </a:solidFill>
                <a:latin typeface="Tahoma"/>
                <a:ea typeface="Tahoma"/>
                <a:cs typeface="Tahoma"/>
                <a:sym typeface="Tahoma"/>
              </a:rPr>
              <a:t>KAROUACH Mohamed </a:t>
            </a:r>
            <a:endParaRPr/>
          </a:p>
        </p:txBody>
      </p:sp>
      <p:sp>
        <p:nvSpPr>
          <p:cNvPr id="386" name="Shape 386"/>
          <p:cNvSpPr txBox="1"/>
          <p:nvPr/>
        </p:nvSpPr>
        <p:spPr>
          <a:xfrm>
            <a:off x="3884612" y="8685212"/>
            <a:ext cx="2971800" cy="4572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800"/>
              <a:buFont typeface="Tahoma"/>
              <a:buNone/>
            </a:pPr>
            <a:fld id="{00000000-1234-1234-1234-123412341234}" type="slidenum">
              <a:rPr b="0" i="0" lang="fr-FR" sz="1800" u="none">
                <a:solidFill>
                  <a:srgbClr val="000000"/>
                </a:solidFill>
                <a:latin typeface="Tahoma"/>
                <a:ea typeface="Tahoma"/>
                <a:cs typeface="Tahoma"/>
                <a:sym typeface="Tahoma"/>
              </a:rPr>
              <a:t>‹#›</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98" name="Shape 398"/>
        <p:cNvGrpSpPr/>
        <p:nvPr/>
      </p:nvGrpSpPr>
      <p:grpSpPr>
        <a:xfrm>
          <a:off x="0" y="0"/>
          <a:ext cx="0" cy="0"/>
          <a:chOff x="0" y="0"/>
          <a:chExt cx="0" cy="0"/>
        </a:xfrm>
      </p:grpSpPr>
      <p:sp>
        <p:nvSpPr>
          <p:cNvPr id="399" name="Shape 399"/>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400" name="Shape 400"/>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35" name="Shape 435"/>
        <p:cNvGrpSpPr/>
        <p:nvPr/>
      </p:nvGrpSpPr>
      <p:grpSpPr>
        <a:xfrm>
          <a:off x="0" y="0"/>
          <a:ext cx="0" cy="0"/>
          <a:chOff x="0" y="0"/>
          <a:chExt cx="0" cy="0"/>
        </a:xfrm>
      </p:grpSpPr>
      <p:sp>
        <p:nvSpPr>
          <p:cNvPr id="436" name="Shape 436"/>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a:noFill/>
          </a:ln>
        </p:spPr>
      </p:sp>
      <p:sp>
        <p:nvSpPr>
          <p:cNvPr id="437" name="Shape 437"/>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38" name="Shape 438"/>
          <p:cNvSpPr txBox="1"/>
          <p:nvPr/>
        </p:nvSpPr>
        <p:spPr>
          <a:xfrm>
            <a:off x="0" y="0"/>
            <a:ext cx="2971800" cy="4572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Tahoma"/>
              <a:buNone/>
            </a:pPr>
            <a:r>
              <a:rPr b="0" i="0" lang="fr-FR" sz="1800" u="none">
                <a:solidFill>
                  <a:srgbClr val="000000"/>
                </a:solidFill>
                <a:latin typeface="Tahoma"/>
                <a:ea typeface="Tahoma"/>
                <a:cs typeface="Tahoma"/>
                <a:sym typeface="Tahoma"/>
              </a:rPr>
              <a:t>df</a:t>
            </a:r>
            <a:endParaRPr/>
          </a:p>
        </p:txBody>
      </p:sp>
      <p:sp>
        <p:nvSpPr>
          <p:cNvPr id="439" name="Shape 439"/>
          <p:cNvSpPr txBox="1"/>
          <p:nvPr/>
        </p:nvSpPr>
        <p:spPr>
          <a:xfrm>
            <a:off x="0" y="8685212"/>
            <a:ext cx="2971800" cy="457200"/>
          </a:xfrm>
          <a:prstGeom prst="rect">
            <a:avLst/>
          </a:prstGeom>
          <a:noFill/>
          <a:ln>
            <a:noFill/>
          </a:ln>
        </p:spPr>
        <p:txBody>
          <a:bodyPr anchorCtr="0" anchor="b"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Tahoma"/>
              <a:buNone/>
            </a:pPr>
            <a:r>
              <a:rPr b="0" i="0" lang="fr-FR" sz="1800" u="none">
                <a:solidFill>
                  <a:srgbClr val="000000"/>
                </a:solidFill>
                <a:latin typeface="Tahoma"/>
                <a:ea typeface="Tahoma"/>
                <a:cs typeface="Tahoma"/>
                <a:sym typeface="Tahoma"/>
              </a:rPr>
              <a:t>KAROUACH Mohamed </a:t>
            </a:r>
            <a:endParaRPr/>
          </a:p>
        </p:txBody>
      </p:sp>
      <p:sp>
        <p:nvSpPr>
          <p:cNvPr id="440" name="Shape 440"/>
          <p:cNvSpPr txBox="1"/>
          <p:nvPr/>
        </p:nvSpPr>
        <p:spPr>
          <a:xfrm>
            <a:off x="3884612" y="8685212"/>
            <a:ext cx="2971800" cy="4572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800"/>
              <a:buFont typeface="Tahoma"/>
              <a:buNone/>
            </a:pPr>
            <a:fld id="{00000000-1234-1234-1234-123412341234}" type="slidenum">
              <a:rPr b="0" i="0" lang="fr-FR" sz="1800" u="none">
                <a:solidFill>
                  <a:srgbClr val="000000"/>
                </a:solidFill>
                <a:latin typeface="Tahoma"/>
                <a:ea typeface="Tahoma"/>
                <a:cs typeface="Tahoma"/>
                <a:sym typeface="Tahoma"/>
              </a:rPr>
              <a:t>‹#›</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46" name="Shape 446"/>
        <p:cNvGrpSpPr/>
        <p:nvPr/>
      </p:nvGrpSpPr>
      <p:grpSpPr>
        <a:xfrm>
          <a:off x="0" y="0"/>
          <a:ext cx="0" cy="0"/>
          <a:chOff x="0" y="0"/>
          <a:chExt cx="0" cy="0"/>
        </a:xfrm>
      </p:grpSpPr>
      <p:sp>
        <p:nvSpPr>
          <p:cNvPr id="447" name="Shape 447"/>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448" name="Shape 448"/>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52" name="Shape 452"/>
        <p:cNvGrpSpPr/>
        <p:nvPr/>
      </p:nvGrpSpPr>
      <p:grpSpPr>
        <a:xfrm>
          <a:off x="0" y="0"/>
          <a:ext cx="0" cy="0"/>
          <a:chOff x="0" y="0"/>
          <a:chExt cx="0" cy="0"/>
        </a:xfrm>
      </p:grpSpPr>
      <p:sp>
        <p:nvSpPr>
          <p:cNvPr id="453" name="Shape 453"/>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a:noFill/>
          </a:ln>
        </p:spPr>
      </p:sp>
      <p:sp>
        <p:nvSpPr>
          <p:cNvPr id="454" name="Shape 454"/>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55" name="Shape 455"/>
          <p:cNvSpPr txBox="1"/>
          <p:nvPr/>
        </p:nvSpPr>
        <p:spPr>
          <a:xfrm>
            <a:off x="0" y="0"/>
            <a:ext cx="2971800" cy="4572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Tahoma"/>
              <a:buNone/>
            </a:pPr>
            <a:r>
              <a:rPr b="0" i="0" lang="fr-FR" sz="1800" u="none">
                <a:solidFill>
                  <a:srgbClr val="000000"/>
                </a:solidFill>
                <a:latin typeface="Tahoma"/>
                <a:ea typeface="Tahoma"/>
                <a:cs typeface="Tahoma"/>
                <a:sym typeface="Tahoma"/>
              </a:rPr>
              <a:t>df</a:t>
            </a:r>
            <a:endParaRPr/>
          </a:p>
        </p:txBody>
      </p:sp>
      <p:sp>
        <p:nvSpPr>
          <p:cNvPr id="456" name="Shape 456"/>
          <p:cNvSpPr txBox="1"/>
          <p:nvPr/>
        </p:nvSpPr>
        <p:spPr>
          <a:xfrm>
            <a:off x="0" y="8685212"/>
            <a:ext cx="2971800" cy="457200"/>
          </a:xfrm>
          <a:prstGeom prst="rect">
            <a:avLst/>
          </a:prstGeom>
          <a:noFill/>
          <a:ln>
            <a:noFill/>
          </a:ln>
        </p:spPr>
        <p:txBody>
          <a:bodyPr anchorCtr="0" anchor="b"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Tahoma"/>
              <a:buNone/>
            </a:pPr>
            <a:r>
              <a:rPr b="0" i="0" lang="fr-FR" sz="1800" u="none">
                <a:solidFill>
                  <a:srgbClr val="000000"/>
                </a:solidFill>
                <a:latin typeface="Tahoma"/>
                <a:ea typeface="Tahoma"/>
                <a:cs typeface="Tahoma"/>
                <a:sym typeface="Tahoma"/>
              </a:rPr>
              <a:t>KAROUACH Mohamed </a:t>
            </a:r>
            <a:endParaRPr/>
          </a:p>
        </p:txBody>
      </p:sp>
      <p:sp>
        <p:nvSpPr>
          <p:cNvPr id="457" name="Shape 457"/>
          <p:cNvSpPr txBox="1"/>
          <p:nvPr/>
        </p:nvSpPr>
        <p:spPr>
          <a:xfrm>
            <a:off x="3884612" y="8685212"/>
            <a:ext cx="2971800" cy="4572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800"/>
              <a:buFont typeface="Tahoma"/>
              <a:buNone/>
            </a:pPr>
            <a:fld id="{00000000-1234-1234-1234-123412341234}" type="slidenum">
              <a:rPr b="0" i="0" lang="fr-FR" sz="1800" u="none">
                <a:solidFill>
                  <a:srgbClr val="000000"/>
                </a:solidFill>
                <a:latin typeface="Tahoma"/>
                <a:ea typeface="Tahoma"/>
                <a:cs typeface="Tahoma"/>
                <a:sym typeface="Tahoma"/>
              </a:rPr>
              <a:t>‹#›</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81" name="Shape 481"/>
        <p:cNvGrpSpPr/>
        <p:nvPr/>
      </p:nvGrpSpPr>
      <p:grpSpPr>
        <a:xfrm>
          <a:off x="0" y="0"/>
          <a:ext cx="0" cy="0"/>
          <a:chOff x="0" y="0"/>
          <a:chExt cx="0" cy="0"/>
        </a:xfrm>
      </p:grpSpPr>
      <p:sp>
        <p:nvSpPr>
          <p:cNvPr id="482" name="Shape 482"/>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a:noFill/>
          </a:ln>
        </p:spPr>
      </p:sp>
      <p:sp>
        <p:nvSpPr>
          <p:cNvPr id="483" name="Shape 483"/>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84" name="Shape 484"/>
          <p:cNvSpPr txBox="1"/>
          <p:nvPr/>
        </p:nvSpPr>
        <p:spPr>
          <a:xfrm>
            <a:off x="0" y="0"/>
            <a:ext cx="2971800" cy="4572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Tahoma"/>
              <a:buNone/>
            </a:pPr>
            <a:r>
              <a:rPr b="0" i="0" lang="fr-FR" sz="1800" u="none">
                <a:solidFill>
                  <a:srgbClr val="000000"/>
                </a:solidFill>
                <a:latin typeface="Tahoma"/>
                <a:ea typeface="Tahoma"/>
                <a:cs typeface="Tahoma"/>
                <a:sym typeface="Tahoma"/>
              </a:rPr>
              <a:t>df</a:t>
            </a:r>
            <a:endParaRPr/>
          </a:p>
        </p:txBody>
      </p:sp>
      <p:sp>
        <p:nvSpPr>
          <p:cNvPr id="485" name="Shape 485"/>
          <p:cNvSpPr txBox="1"/>
          <p:nvPr/>
        </p:nvSpPr>
        <p:spPr>
          <a:xfrm>
            <a:off x="0" y="8685212"/>
            <a:ext cx="2971800" cy="457200"/>
          </a:xfrm>
          <a:prstGeom prst="rect">
            <a:avLst/>
          </a:prstGeom>
          <a:noFill/>
          <a:ln>
            <a:noFill/>
          </a:ln>
        </p:spPr>
        <p:txBody>
          <a:bodyPr anchorCtr="0" anchor="b"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Tahoma"/>
              <a:buNone/>
            </a:pPr>
            <a:r>
              <a:rPr b="0" i="0" lang="fr-FR" sz="1800" u="none">
                <a:solidFill>
                  <a:srgbClr val="000000"/>
                </a:solidFill>
                <a:latin typeface="Tahoma"/>
                <a:ea typeface="Tahoma"/>
                <a:cs typeface="Tahoma"/>
                <a:sym typeface="Tahoma"/>
              </a:rPr>
              <a:t>KAROUACH Mohamed </a:t>
            </a:r>
            <a:endParaRPr/>
          </a:p>
        </p:txBody>
      </p:sp>
      <p:sp>
        <p:nvSpPr>
          <p:cNvPr id="486" name="Shape 486"/>
          <p:cNvSpPr txBox="1"/>
          <p:nvPr/>
        </p:nvSpPr>
        <p:spPr>
          <a:xfrm>
            <a:off x="3884612" y="8685212"/>
            <a:ext cx="2971800" cy="4572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800"/>
              <a:buFont typeface="Tahoma"/>
              <a:buNone/>
            </a:pPr>
            <a:fld id="{00000000-1234-1234-1234-123412341234}" type="slidenum">
              <a:rPr b="0" i="0" lang="fr-FR" sz="1800" u="none">
                <a:solidFill>
                  <a:srgbClr val="000000"/>
                </a:solidFill>
                <a:latin typeface="Tahoma"/>
                <a:ea typeface="Tahoma"/>
                <a:cs typeface="Tahoma"/>
                <a:sym typeface="Tahoma"/>
              </a:rPr>
              <a:t>‹#›</a:t>
            </a:fld>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91" name="Shape 491"/>
        <p:cNvGrpSpPr/>
        <p:nvPr/>
      </p:nvGrpSpPr>
      <p:grpSpPr>
        <a:xfrm>
          <a:off x="0" y="0"/>
          <a:ext cx="0" cy="0"/>
          <a:chOff x="0" y="0"/>
          <a:chExt cx="0" cy="0"/>
        </a:xfrm>
      </p:grpSpPr>
      <p:sp>
        <p:nvSpPr>
          <p:cNvPr id="492" name="Shape 492"/>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a:noFill/>
          </a:ln>
        </p:spPr>
      </p:sp>
      <p:sp>
        <p:nvSpPr>
          <p:cNvPr id="493" name="Shape 493"/>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94" name="Shape 494"/>
          <p:cNvSpPr txBox="1"/>
          <p:nvPr/>
        </p:nvSpPr>
        <p:spPr>
          <a:xfrm>
            <a:off x="0" y="0"/>
            <a:ext cx="2971800" cy="4572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Tahoma"/>
              <a:buNone/>
            </a:pPr>
            <a:r>
              <a:rPr b="0" i="0" lang="fr-FR" sz="1800" u="none">
                <a:solidFill>
                  <a:srgbClr val="000000"/>
                </a:solidFill>
                <a:latin typeface="Tahoma"/>
                <a:ea typeface="Tahoma"/>
                <a:cs typeface="Tahoma"/>
                <a:sym typeface="Tahoma"/>
              </a:rPr>
              <a:t>df</a:t>
            </a:r>
            <a:endParaRPr/>
          </a:p>
        </p:txBody>
      </p:sp>
      <p:sp>
        <p:nvSpPr>
          <p:cNvPr id="495" name="Shape 495"/>
          <p:cNvSpPr txBox="1"/>
          <p:nvPr/>
        </p:nvSpPr>
        <p:spPr>
          <a:xfrm>
            <a:off x="0" y="8685212"/>
            <a:ext cx="2971800" cy="457200"/>
          </a:xfrm>
          <a:prstGeom prst="rect">
            <a:avLst/>
          </a:prstGeom>
          <a:noFill/>
          <a:ln>
            <a:noFill/>
          </a:ln>
        </p:spPr>
        <p:txBody>
          <a:bodyPr anchorCtr="0" anchor="b"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Tahoma"/>
              <a:buNone/>
            </a:pPr>
            <a:r>
              <a:rPr b="0" i="0" lang="fr-FR" sz="1800" u="none">
                <a:solidFill>
                  <a:srgbClr val="000000"/>
                </a:solidFill>
                <a:latin typeface="Tahoma"/>
                <a:ea typeface="Tahoma"/>
                <a:cs typeface="Tahoma"/>
                <a:sym typeface="Tahoma"/>
              </a:rPr>
              <a:t>KAROUACH Mohamed </a:t>
            </a:r>
            <a:endParaRPr/>
          </a:p>
        </p:txBody>
      </p:sp>
      <p:sp>
        <p:nvSpPr>
          <p:cNvPr id="496" name="Shape 496"/>
          <p:cNvSpPr txBox="1"/>
          <p:nvPr/>
        </p:nvSpPr>
        <p:spPr>
          <a:xfrm>
            <a:off x="3884612" y="8685212"/>
            <a:ext cx="2971800" cy="4572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800"/>
              <a:buFont typeface="Tahoma"/>
              <a:buNone/>
            </a:pPr>
            <a:fld id="{00000000-1234-1234-1234-123412341234}" type="slidenum">
              <a:rPr b="0" i="0" lang="fr-FR" sz="1800" u="none">
                <a:solidFill>
                  <a:srgbClr val="000000"/>
                </a:solidFill>
                <a:latin typeface="Tahoma"/>
                <a:ea typeface="Tahoma"/>
                <a:cs typeface="Tahoma"/>
                <a:sym typeface="Tahoma"/>
              </a:rPr>
              <a:t>‹#›</a:t>
            </a:fld>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21" name="Shape 521"/>
        <p:cNvGrpSpPr/>
        <p:nvPr/>
      </p:nvGrpSpPr>
      <p:grpSpPr>
        <a:xfrm>
          <a:off x="0" y="0"/>
          <a:ext cx="0" cy="0"/>
          <a:chOff x="0" y="0"/>
          <a:chExt cx="0" cy="0"/>
        </a:xfrm>
      </p:grpSpPr>
      <p:sp>
        <p:nvSpPr>
          <p:cNvPr id="522" name="Shape 522"/>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a:noFill/>
          </a:ln>
        </p:spPr>
      </p:sp>
      <p:sp>
        <p:nvSpPr>
          <p:cNvPr id="523" name="Shape 523"/>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24" name="Shape 524"/>
          <p:cNvSpPr txBox="1"/>
          <p:nvPr/>
        </p:nvSpPr>
        <p:spPr>
          <a:xfrm>
            <a:off x="0" y="0"/>
            <a:ext cx="2971800" cy="4572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Tahoma"/>
              <a:buNone/>
            </a:pPr>
            <a:r>
              <a:rPr b="0" i="0" lang="fr-FR" sz="1800" u="none">
                <a:solidFill>
                  <a:srgbClr val="000000"/>
                </a:solidFill>
                <a:latin typeface="Tahoma"/>
                <a:ea typeface="Tahoma"/>
                <a:cs typeface="Tahoma"/>
                <a:sym typeface="Tahoma"/>
              </a:rPr>
              <a:t>df</a:t>
            </a:r>
            <a:endParaRPr/>
          </a:p>
        </p:txBody>
      </p:sp>
      <p:sp>
        <p:nvSpPr>
          <p:cNvPr id="525" name="Shape 525"/>
          <p:cNvSpPr txBox="1"/>
          <p:nvPr/>
        </p:nvSpPr>
        <p:spPr>
          <a:xfrm>
            <a:off x="0" y="8685212"/>
            <a:ext cx="2971800" cy="457200"/>
          </a:xfrm>
          <a:prstGeom prst="rect">
            <a:avLst/>
          </a:prstGeom>
          <a:noFill/>
          <a:ln>
            <a:noFill/>
          </a:ln>
        </p:spPr>
        <p:txBody>
          <a:bodyPr anchorCtr="0" anchor="b"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Tahoma"/>
              <a:buNone/>
            </a:pPr>
            <a:r>
              <a:rPr b="0" i="0" lang="fr-FR" sz="1800" u="none">
                <a:solidFill>
                  <a:srgbClr val="000000"/>
                </a:solidFill>
                <a:latin typeface="Tahoma"/>
                <a:ea typeface="Tahoma"/>
                <a:cs typeface="Tahoma"/>
                <a:sym typeface="Tahoma"/>
              </a:rPr>
              <a:t>KAROUACH Mohamed </a:t>
            </a:r>
            <a:endParaRPr/>
          </a:p>
        </p:txBody>
      </p:sp>
      <p:sp>
        <p:nvSpPr>
          <p:cNvPr id="526" name="Shape 526"/>
          <p:cNvSpPr txBox="1"/>
          <p:nvPr/>
        </p:nvSpPr>
        <p:spPr>
          <a:xfrm>
            <a:off x="3884612" y="8685212"/>
            <a:ext cx="2971800" cy="4572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800"/>
              <a:buFont typeface="Tahoma"/>
              <a:buNone/>
            </a:pPr>
            <a:fld id="{00000000-1234-1234-1234-123412341234}" type="slidenum">
              <a:rPr b="0" i="0" lang="fr-FR" sz="1800" u="none">
                <a:solidFill>
                  <a:srgbClr val="000000"/>
                </a:solidFill>
                <a:latin typeface="Tahoma"/>
                <a:ea typeface="Tahoma"/>
                <a:cs typeface="Tahoma"/>
                <a:sym typeface="Tahoma"/>
              </a:rPr>
              <a:t>‹#›</a:t>
            </a:fld>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36" name="Shape 536"/>
        <p:cNvGrpSpPr/>
        <p:nvPr/>
      </p:nvGrpSpPr>
      <p:grpSpPr>
        <a:xfrm>
          <a:off x="0" y="0"/>
          <a:ext cx="0" cy="0"/>
          <a:chOff x="0" y="0"/>
          <a:chExt cx="0" cy="0"/>
        </a:xfrm>
      </p:grpSpPr>
      <p:sp>
        <p:nvSpPr>
          <p:cNvPr id="537" name="Shape 537"/>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a:noFill/>
          </a:ln>
        </p:spPr>
      </p:sp>
      <p:sp>
        <p:nvSpPr>
          <p:cNvPr id="538" name="Shape 538"/>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39" name="Shape 539"/>
          <p:cNvSpPr txBox="1"/>
          <p:nvPr/>
        </p:nvSpPr>
        <p:spPr>
          <a:xfrm>
            <a:off x="0" y="0"/>
            <a:ext cx="2971800" cy="4572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Tahoma"/>
              <a:buNone/>
            </a:pPr>
            <a:r>
              <a:rPr b="0" i="0" lang="fr-FR" sz="1800" u="none">
                <a:solidFill>
                  <a:srgbClr val="000000"/>
                </a:solidFill>
                <a:latin typeface="Tahoma"/>
                <a:ea typeface="Tahoma"/>
                <a:cs typeface="Tahoma"/>
                <a:sym typeface="Tahoma"/>
              </a:rPr>
              <a:t>df</a:t>
            </a:r>
            <a:endParaRPr/>
          </a:p>
        </p:txBody>
      </p:sp>
      <p:sp>
        <p:nvSpPr>
          <p:cNvPr id="540" name="Shape 540"/>
          <p:cNvSpPr txBox="1"/>
          <p:nvPr/>
        </p:nvSpPr>
        <p:spPr>
          <a:xfrm>
            <a:off x="0" y="8685212"/>
            <a:ext cx="2971800" cy="457200"/>
          </a:xfrm>
          <a:prstGeom prst="rect">
            <a:avLst/>
          </a:prstGeom>
          <a:noFill/>
          <a:ln>
            <a:noFill/>
          </a:ln>
        </p:spPr>
        <p:txBody>
          <a:bodyPr anchorCtr="0" anchor="b"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Tahoma"/>
              <a:buNone/>
            </a:pPr>
            <a:r>
              <a:rPr b="0" i="0" lang="fr-FR" sz="1800" u="none">
                <a:solidFill>
                  <a:srgbClr val="000000"/>
                </a:solidFill>
                <a:latin typeface="Tahoma"/>
                <a:ea typeface="Tahoma"/>
                <a:cs typeface="Tahoma"/>
                <a:sym typeface="Tahoma"/>
              </a:rPr>
              <a:t>KAROUACH Mohamed </a:t>
            </a:r>
            <a:endParaRPr/>
          </a:p>
        </p:txBody>
      </p:sp>
      <p:sp>
        <p:nvSpPr>
          <p:cNvPr id="541" name="Shape 541"/>
          <p:cNvSpPr txBox="1"/>
          <p:nvPr/>
        </p:nvSpPr>
        <p:spPr>
          <a:xfrm>
            <a:off x="3884612" y="8685212"/>
            <a:ext cx="2971800" cy="4572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800"/>
              <a:buFont typeface="Tahoma"/>
              <a:buNone/>
            </a:pPr>
            <a:fld id="{00000000-1234-1234-1234-123412341234}" type="slidenum">
              <a:rPr b="0" i="0" lang="fr-FR" sz="1800" u="none">
                <a:solidFill>
                  <a:srgbClr val="000000"/>
                </a:solidFill>
                <a:latin typeface="Tahoma"/>
                <a:ea typeface="Tahoma"/>
                <a:cs typeface="Tahoma"/>
                <a:sym typeface="Tahoma"/>
              </a:rPr>
              <a:t>‹#›</a:t>
            </a:fld>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46" name="Shape 546"/>
        <p:cNvGrpSpPr/>
        <p:nvPr/>
      </p:nvGrpSpPr>
      <p:grpSpPr>
        <a:xfrm>
          <a:off x="0" y="0"/>
          <a:ext cx="0" cy="0"/>
          <a:chOff x="0" y="0"/>
          <a:chExt cx="0" cy="0"/>
        </a:xfrm>
      </p:grpSpPr>
      <p:sp>
        <p:nvSpPr>
          <p:cNvPr id="547" name="Shape 547"/>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a:noFill/>
          </a:ln>
        </p:spPr>
      </p:sp>
      <p:sp>
        <p:nvSpPr>
          <p:cNvPr id="548" name="Shape 548"/>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49" name="Shape 549"/>
          <p:cNvSpPr txBox="1"/>
          <p:nvPr/>
        </p:nvSpPr>
        <p:spPr>
          <a:xfrm>
            <a:off x="0" y="0"/>
            <a:ext cx="2971800" cy="4572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Tahoma"/>
              <a:buNone/>
            </a:pPr>
            <a:r>
              <a:rPr b="0" i="0" lang="fr-FR" sz="1800" u="none">
                <a:solidFill>
                  <a:srgbClr val="000000"/>
                </a:solidFill>
                <a:latin typeface="Tahoma"/>
                <a:ea typeface="Tahoma"/>
                <a:cs typeface="Tahoma"/>
                <a:sym typeface="Tahoma"/>
              </a:rPr>
              <a:t>df</a:t>
            </a:r>
            <a:endParaRPr/>
          </a:p>
        </p:txBody>
      </p:sp>
      <p:sp>
        <p:nvSpPr>
          <p:cNvPr id="550" name="Shape 550"/>
          <p:cNvSpPr txBox="1"/>
          <p:nvPr/>
        </p:nvSpPr>
        <p:spPr>
          <a:xfrm>
            <a:off x="0" y="8685212"/>
            <a:ext cx="2971800" cy="457200"/>
          </a:xfrm>
          <a:prstGeom prst="rect">
            <a:avLst/>
          </a:prstGeom>
          <a:noFill/>
          <a:ln>
            <a:noFill/>
          </a:ln>
        </p:spPr>
        <p:txBody>
          <a:bodyPr anchorCtr="0" anchor="b"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Tahoma"/>
              <a:buNone/>
            </a:pPr>
            <a:r>
              <a:rPr b="0" i="0" lang="fr-FR" sz="1800" u="none">
                <a:solidFill>
                  <a:srgbClr val="000000"/>
                </a:solidFill>
                <a:latin typeface="Tahoma"/>
                <a:ea typeface="Tahoma"/>
                <a:cs typeface="Tahoma"/>
                <a:sym typeface="Tahoma"/>
              </a:rPr>
              <a:t>KAROUACH Mohamed </a:t>
            </a:r>
            <a:endParaRPr/>
          </a:p>
        </p:txBody>
      </p:sp>
      <p:sp>
        <p:nvSpPr>
          <p:cNvPr id="551" name="Shape 551"/>
          <p:cNvSpPr txBox="1"/>
          <p:nvPr/>
        </p:nvSpPr>
        <p:spPr>
          <a:xfrm>
            <a:off x="3884612" y="8685212"/>
            <a:ext cx="2971800" cy="4572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800"/>
              <a:buFont typeface="Tahoma"/>
              <a:buNone/>
            </a:pPr>
            <a:fld id="{00000000-1234-1234-1234-123412341234}" type="slidenum">
              <a:rPr b="0" i="0" lang="fr-FR" sz="1800" u="none">
                <a:solidFill>
                  <a:srgbClr val="000000"/>
                </a:solidFill>
                <a:latin typeface="Tahoma"/>
                <a:ea typeface="Tahoma"/>
                <a:cs typeface="Tahoma"/>
                <a:sym typeface="Tahoma"/>
              </a:rPr>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8" name="Shape 108"/>
        <p:cNvGrpSpPr/>
        <p:nvPr/>
      </p:nvGrpSpPr>
      <p:grpSpPr>
        <a:xfrm>
          <a:off x="0" y="0"/>
          <a:ext cx="0" cy="0"/>
          <a:chOff x="0" y="0"/>
          <a:chExt cx="0" cy="0"/>
        </a:xfrm>
      </p:grpSpPr>
      <p:sp>
        <p:nvSpPr>
          <p:cNvPr id="109" name="Shape 109"/>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10" name="Shape 110"/>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56" name="Shape 556"/>
        <p:cNvGrpSpPr/>
        <p:nvPr/>
      </p:nvGrpSpPr>
      <p:grpSpPr>
        <a:xfrm>
          <a:off x="0" y="0"/>
          <a:ext cx="0" cy="0"/>
          <a:chOff x="0" y="0"/>
          <a:chExt cx="0" cy="0"/>
        </a:xfrm>
      </p:grpSpPr>
      <p:sp>
        <p:nvSpPr>
          <p:cNvPr id="557" name="Shape 557"/>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a:noFill/>
          </a:ln>
        </p:spPr>
      </p:sp>
      <p:sp>
        <p:nvSpPr>
          <p:cNvPr id="558" name="Shape 558"/>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59" name="Shape 559"/>
          <p:cNvSpPr txBox="1"/>
          <p:nvPr/>
        </p:nvSpPr>
        <p:spPr>
          <a:xfrm>
            <a:off x="0" y="0"/>
            <a:ext cx="2971800" cy="4572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Tahoma"/>
              <a:buNone/>
            </a:pPr>
            <a:r>
              <a:rPr b="0" i="0" lang="fr-FR" sz="1800" u="none">
                <a:solidFill>
                  <a:srgbClr val="000000"/>
                </a:solidFill>
                <a:latin typeface="Tahoma"/>
                <a:ea typeface="Tahoma"/>
                <a:cs typeface="Tahoma"/>
                <a:sym typeface="Tahoma"/>
              </a:rPr>
              <a:t>df</a:t>
            </a:r>
            <a:endParaRPr/>
          </a:p>
        </p:txBody>
      </p:sp>
      <p:sp>
        <p:nvSpPr>
          <p:cNvPr id="560" name="Shape 560"/>
          <p:cNvSpPr txBox="1"/>
          <p:nvPr/>
        </p:nvSpPr>
        <p:spPr>
          <a:xfrm>
            <a:off x="0" y="8685212"/>
            <a:ext cx="2971800" cy="457200"/>
          </a:xfrm>
          <a:prstGeom prst="rect">
            <a:avLst/>
          </a:prstGeom>
          <a:noFill/>
          <a:ln>
            <a:noFill/>
          </a:ln>
        </p:spPr>
        <p:txBody>
          <a:bodyPr anchorCtr="0" anchor="b"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Tahoma"/>
              <a:buNone/>
            </a:pPr>
            <a:r>
              <a:rPr b="0" i="0" lang="fr-FR" sz="1800" u="none">
                <a:solidFill>
                  <a:srgbClr val="000000"/>
                </a:solidFill>
                <a:latin typeface="Tahoma"/>
                <a:ea typeface="Tahoma"/>
                <a:cs typeface="Tahoma"/>
                <a:sym typeface="Tahoma"/>
              </a:rPr>
              <a:t>KAROUACH Mohamed </a:t>
            </a:r>
            <a:endParaRPr/>
          </a:p>
        </p:txBody>
      </p:sp>
      <p:sp>
        <p:nvSpPr>
          <p:cNvPr id="561" name="Shape 561"/>
          <p:cNvSpPr txBox="1"/>
          <p:nvPr/>
        </p:nvSpPr>
        <p:spPr>
          <a:xfrm>
            <a:off x="3884612" y="8685212"/>
            <a:ext cx="2971800" cy="4572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800"/>
              <a:buFont typeface="Tahoma"/>
              <a:buNone/>
            </a:pPr>
            <a:fld id="{00000000-1234-1234-1234-123412341234}" type="slidenum">
              <a:rPr b="0" i="0" lang="fr-FR" sz="1800" u="none">
                <a:solidFill>
                  <a:srgbClr val="000000"/>
                </a:solidFill>
                <a:latin typeface="Tahoma"/>
                <a:ea typeface="Tahoma"/>
                <a:cs typeface="Tahoma"/>
                <a:sym typeface="Tahoma"/>
              </a:rPr>
              <a:t>‹#›</a:t>
            </a:fld>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66" name="Shape 566"/>
        <p:cNvGrpSpPr/>
        <p:nvPr/>
      </p:nvGrpSpPr>
      <p:grpSpPr>
        <a:xfrm>
          <a:off x="0" y="0"/>
          <a:ext cx="0" cy="0"/>
          <a:chOff x="0" y="0"/>
          <a:chExt cx="0" cy="0"/>
        </a:xfrm>
      </p:grpSpPr>
      <p:sp>
        <p:nvSpPr>
          <p:cNvPr id="567" name="Shape 567"/>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a:noFill/>
          </a:ln>
        </p:spPr>
      </p:sp>
      <p:sp>
        <p:nvSpPr>
          <p:cNvPr id="568" name="Shape 568"/>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69" name="Shape 569"/>
          <p:cNvSpPr txBox="1"/>
          <p:nvPr/>
        </p:nvSpPr>
        <p:spPr>
          <a:xfrm>
            <a:off x="0" y="0"/>
            <a:ext cx="2971800" cy="4572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Tahoma"/>
              <a:buNone/>
            </a:pPr>
            <a:r>
              <a:rPr b="0" i="0" lang="fr-FR" sz="1800" u="none">
                <a:solidFill>
                  <a:srgbClr val="000000"/>
                </a:solidFill>
                <a:latin typeface="Tahoma"/>
                <a:ea typeface="Tahoma"/>
                <a:cs typeface="Tahoma"/>
                <a:sym typeface="Tahoma"/>
              </a:rPr>
              <a:t>df</a:t>
            </a:r>
            <a:endParaRPr/>
          </a:p>
        </p:txBody>
      </p:sp>
      <p:sp>
        <p:nvSpPr>
          <p:cNvPr id="570" name="Shape 570"/>
          <p:cNvSpPr txBox="1"/>
          <p:nvPr/>
        </p:nvSpPr>
        <p:spPr>
          <a:xfrm>
            <a:off x="0" y="8685212"/>
            <a:ext cx="2971800" cy="457200"/>
          </a:xfrm>
          <a:prstGeom prst="rect">
            <a:avLst/>
          </a:prstGeom>
          <a:noFill/>
          <a:ln>
            <a:noFill/>
          </a:ln>
        </p:spPr>
        <p:txBody>
          <a:bodyPr anchorCtr="0" anchor="b"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Tahoma"/>
              <a:buNone/>
            </a:pPr>
            <a:r>
              <a:rPr b="0" i="0" lang="fr-FR" sz="1800" u="none">
                <a:solidFill>
                  <a:srgbClr val="000000"/>
                </a:solidFill>
                <a:latin typeface="Tahoma"/>
                <a:ea typeface="Tahoma"/>
                <a:cs typeface="Tahoma"/>
                <a:sym typeface="Tahoma"/>
              </a:rPr>
              <a:t>KAROUACH Mohamed </a:t>
            </a:r>
            <a:endParaRPr/>
          </a:p>
        </p:txBody>
      </p:sp>
      <p:sp>
        <p:nvSpPr>
          <p:cNvPr id="571" name="Shape 571"/>
          <p:cNvSpPr txBox="1"/>
          <p:nvPr/>
        </p:nvSpPr>
        <p:spPr>
          <a:xfrm>
            <a:off x="3884612" y="8685212"/>
            <a:ext cx="2971800" cy="4572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800"/>
              <a:buFont typeface="Tahoma"/>
              <a:buNone/>
            </a:pPr>
            <a:fld id="{00000000-1234-1234-1234-123412341234}" type="slidenum">
              <a:rPr b="0" i="0" lang="fr-FR" sz="1800" u="none">
                <a:solidFill>
                  <a:srgbClr val="000000"/>
                </a:solidFill>
                <a:latin typeface="Tahoma"/>
                <a:ea typeface="Tahoma"/>
                <a:cs typeface="Tahoma"/>
                <a:sym typeface="Tahoma"/>
              </a:rPr>
              <a:t>‹#›</a:t>
            </a:fld>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76" name="Shape 576"/>
        <p:cNvGrpSpPr/>
        <p:nvPr/>
      </p:nvGrpSpPr>
      <p:grpSpPr>
        <a:xfrm>
          <a:off x="0" y="0"/>
          <a:ext cx="0" cy="0"/>
          <a:chOff x="0" y="0"/>
          <a:chExt cx="0" cy="0"/>
        </a:xfrm>
      </p:grpSpPr>
      <p:sp>
        <p:nvSpPr>
          <p:cNvPr id="577" name="Shape 577"/>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a:noFill/>
          </a:ln>
        </p:spPr>
      </p:sp>
      <p:sp>
        <p:nvSpPr>
          <p:cNvPr id="578" name="Shape 578"/>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79" name="Shape 579"/>
          <p:cNvSpPr txBox="1"/>
          <p:nvPr/>
        </p:nvSpPr>
        <p:spPr>
          <a:xfrm>
            <a:off x="0" y="0"/>
            <a:ext cx="2971800" cy="4572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Tahoma"/>
              <a:buNone/>
            </a:pPr>
            <a:r>
              <a:rPr b="0" i="0" lang="fr-FR" sz="1800" u="none">
                <a:solidFill>
                  <a:srgbClr val="000000"/>
                </a:solidFill>
                <a:latin typeface="Tahoma"/>
                <a:ea typeface="Tahoma"/>
                <a:cs typeface="Tahoma"/>
                <a:sym typeface="Tahoma"/>
              </a:rPr>
              <a:t>df</a:t>
            </a:r>
            <a:endParaRPr/>
          </a:p>
        </p:txBody>
      </p:sp>
      <p:sp>
        <p:nvSpPr>
          <p:cNvPr id="580" name="Shape 580"/>
          <p:cNvSpPr txBox="1"/>
          <p:nvPr/>
        </p:nvSpPr>
        <p:spPr>
          <a:xfrm>
            <a:off x="0" y="8685212"/>
            <a:ext cx="2971800" cy="457200"/>
          </a:xfrm>
          <a:prstGeom prst="rect">
            <a:avLst/>
          </a:prstGeom>
          <a:noFill/>
          <a:ln>
            <a:noFill/>
          </a:ln>
        </p:spPr>
        <p:txBody>
          <a:bodyPr anchorCtr="0" anchor="b"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Tahoma"/>
              <a:buNone/>
            </a:pPr>
            <a:r>
              <a:rPr b="0" i="0" lang="fr-FR" sz="1800" u="none">
                <a:solidFill>
                  <a:srgbClr val="000000"/>
                </a:solidFill>
                <a:latin typeface="Tahoma"/>
                <a:ea typeface="Tahoma"/>
                <a:cs typeface="Tahoma"/>
                <a:sym typeface="Tahoma"/>
              </a:rPr>
              <a:t>KAROUACH Mohamed </a:t>
            </a:r>
            <a:endParaRPr/>
          </a:p>
        </p:txBody>
      </p:sp>
      <p:sp>
        <p:nvSpPr>
          <p:cNvPr id="581" name="Shape 581"/>
          <p:cNvSpPr txBox="1"/>
          <p:nvPr/>
        </p:nvSpPr>
        <p:spPr>
          <a:xfrm>
            <a:off x="3884612" y="8685212"/>
            <a:ext cx="2971800" cy="4572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800"/>
              <a:buFont typeface="Tahoma"/>
              <a:buNone/>
            </a:pPr>
            <a:fld id="{00000000-1234-1234-1234-123412341234}" type="slidenum">
              <a:rPr b="0" i="0" lang="fr-FR" sz="1800" u="none">
                <a:solidFill>
                  <a:srgbClr val="000000"/>
                </a:solidFill>
                <a:latin typeface="Tahoma"/>
                <a:ea typeface="Tahoma"/>
                <a:cs typeface="Tahoma"/>
                <a:sym typeface="Tahoma"/>
              </a:rPr>
              <a:t>‹#›</a:t>
            </a:fld>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86" name="Shape 586"/>
        <p:cNvGrpSpPr/>
        <p:nvPr/>
      </p:nvGrpSpPr>
      <p:grpSpPr>
        <a:xfrm>
          <a:off x="0" y="0"/>
          <a:ext cx="0" cy="0"/>
          <a:chOff x="0" y="0"/>
          <a:chExt cx="0" cy="0"/>
        </a:xfrm>
      </p:grpSpPr>
      <p:sp>
        <p:nvSpPr>
          <p:cNvPr id="587" name="Shape 587"/>
          <p:cNvSpPr txBox="1"/>
          <p:nvPr/>
        </p:nvSpPr>
        <p:spPr>
          <a:xfrm>
            <a:off x="0" y="0"/>
            <a:ext cx="2971800" cy="4572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Tahoma"/>
              <a:buNone/>
            </a:pPr>
            <a:r>
              <a:rPr b="0" i="0" lang="fr-FR" sz="1800" u="none">
                <a:solidFill>
                  <a:srgbClr val="000000"/>
                </a:solidFill>
                <a:latin typeface="Tahoma"/>
                <a:ea typeface="Tahoma"/>
                <a:cs typeface="Tahoma"/>
                <a:sym typeface="Tahoma"/>
              </a:rPr>
              <a:t>df</a:t>
            </a:r>
            <a:endParaRPr/>
          </a:p>
        </p:txBody>
      </p:sp>
      <p:sp>
        <p:nvSpPr>
          <p:cNvPr id="588" name="Shape 588"/>
          <p:cNvSpPr txBox="1"/>
          <p:nvPr/>
        </p:nvSpPr>
        <p:spPr>
          <a:xfrm>
            <a:off x="0" y="8685212"/>
            <a:ext cx="2971800" cy="457200"/>
          </a:xfrm>
          <a:prstGeom prst="rect">
            <a:avLst/>
          </a:prstGeom>
          <a:noFill/>
          <a:ln>
            <a:noFill/>
          </a:ln>
        </p:spPr>
        <p:txBody>
          <a:bodyPr anchorCtr="0" anchor="b"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Tahoma"/>
              <a:buNone/>
            </a:pPr>
            <a:r>
              <a:rPr b="0" i="0" lang="fr-FR" sz="1800" u="none">
                <a:solidFill>
                  <a:srgbClr val="000000"/>
                </a:solidFill>
                <a:latin typeface="Tahoma"/>
                <a:ea typeface="Tahoma"/>
                <a:cs typeface="Tahoma"/>
                <a:sym typeface="Tahoma"/>
              </a:rPr>
              <a:t>KAROUACH Mohamed </a:t>
            </a:r>
            <a:endParaRPr/>
          </a:p>
        </p:txBody>
      </p:sp>
      <p:sp>
        <p:nvSpPr>
          <p:cNvPr id="589" name="Shape 589"/>
          <p:cNvSpPr txBox="1"/>
          <p:nvPr/>
        </p:nvSpPr>
        <p:spPr>
          <a:xfrm>
            <a:off x="3884612" y="8685212"/>
            <a:ext cx="2971800" cy="4572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800"/>
              <a:buFont typeface="Tahoma"/>
              <a:buNone/>
            </a:pPr>
            <a:fld id="{00000000-1234-1234-1234-123412341234}" type="slidenum">
              <a:rPr b="0" i="0" lang="fr-FR" sz="1800" u="none">
                <a:solidFill>
                  <a:srgbClr val="000000"/>
                </a:solidFill>
                <a:latin typeface="Tahoma"/>
                <a:ea typeface="Tahoma"/>
                <a:cs typeface="Tahoma"/>
                <a:sym typeface="Tahoma"/>
              </a:rPr>
              <a:t>‹#›</a:t>
            </a:fld>
            <a:endParaRPr/>
          </a:p>
        </p:txBody>
      </p:sp>
      <p:sp>
        <p:nvSpPr>
          <p:cNvPr id="590" name="Shape 590"/>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a:noFill/>
          </a:ln>
        </p:spPr>
      </p:sp>
      <p:sp>
        <p:nvSpPr>
          <p:cNvPr id="591" name="Shape 591"/>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96" name="Shape 596"/>
        <p:cNvGrpSpPr/>
        <p:nvPr/>
      </p:nvGrpSpPr>
      <p:grpSpPr>
        <a:xfrm>
          <a:off x="0" y="0"/>
          <a:ext cx="0" cy="0"/>
          <a:chOff x="0" y="0"/>
          <a:chExt cx="0" cy="0"/>
        </a:xfrm>
      </p:grpSpPr>
      <p:sp>
        <p:nvSpPr>
          <p:cNvPr id="597" name="Shape 597"/>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598" name="Shape 598"/>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01" name="Shape 601"/>
        <p:cNvGrpSpPr/>
        <p:nvPr/>
      </p:nvGrpSpPr>
      <p:grpSpPr>
        <a:xfrm>
          <a:off x="0" y="0"/>
          <a:ext cx="0" cy="0"/>
          <a:chOff x="0" y="0"/>
          <a:chExt cx="0" cy="0"/>
        </a:xfrm>
      </p:grpSpPr>
      <p:sp>
        <p:nvSpPr>
          <p:cNvPr id="602" name="Shape 602"/>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603" name="Shape 603"/>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06" name="Shape 606"/>
        <p:cNvGrpSpPr/>
        <p:nvPr/>
      </p:nvGrpSpPr>
      <p:grpSpPr>
        <a:xfrm>
          <a:off x="0" y="0"/>
          <a:ext cx="0" cy="0"/>
          <a:chOff x="0" y="0"/>
          <a:chExt cx="0" cy="0"/>
        </a:xfrm>
      </p:grpSpPr>
      <p:sp>
        <p:nvSpPr>
          <p:cNvPr id="607" name="Shape 607"/>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608" name="Shape 608"/>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11" name="Shape 611"/>
        <p:cNvGrpSpPr/>
        <p:nvPr/>
      </p:nvGrpSpPr>
      <p:grpSpPr>
        <a:xfrm>
          <a:off x="0" y="0"/>
          <a:ext cx="0" cy="0"/>
          <a:chOff x="0" y="0"/>
          <a:chExt cx="0" cy="0"/>
        </a:xfrm>
      </p:grpSpPr>
      <p:sp>
        <p:nvSpPr>
          <p:cNvPr id="612" name="Shape 612"/>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613" name="Shape 613"/>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16" name="Shape 616"/>
        <p:cNvGrpSpPr/>
        <p:nvPr/>
      </p:nvGrpSpPr>
      <p:grpSpPr>
        <a:xfrm>
          <a:off x="0" y="0"/>
          <a:ext cx="0" cy="0"/>
          <a:chOff x="0" y="0"/>
          <a:chExt cx="0" cy="0"/>
        </a:xfrm>
      </p:grpSpPr>
      <p:sp>
        <p:nvSpPr>
          <p:cNvPr id="617" name="Shape 617"/>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618" name="Shape 618"/>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22" name="Shape 622"/>
        <p:cNvGrpSpPr/>
        <p:nvPr/>
      </p:nvGrpSpPr>
      <p:grpSpPr>
        <a:xfrm>
          <a:off x="0" y="0"/>
          <a:ext cx="0" cy="0"/>
          <a:chOff x="0" y="0"/>
          <a:chExt cx="0" cy="0"/>
        </a:xfrm>
      </p:grpSpPr>
      <p:sp>
        <p:nvSpPr>
          <p:cNvPr id="623" name="Shape 623"/>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624" name="Shape 624"/>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7" name="Shape 117"/>
        <p:cNvGrpSpPr/>
        <p:nvPr/>
      </p:nvGrpSpPr>
      <p:grpSpPr>
        <a:xfrm>
          <a:off x="0" y="0"/>
          <a:ext cx="0" cy="0"/>
          <a:chOff x="0" y="0"/>
          <a:chExt cx="0" cy="0"/>
        </a:xfrm>
      </p:grpSpPr>
      <p:sp>
        <p:nvSpPr>
          <p:cNvPr id="118" name="Shape 118"/>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19" name="Shape 119"/>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28" name="Shape 628"/>
        <p:cNvGrpSpPr/>
        <p:nvPr/>
      </p:nvGrpSpPr>
      <p:grpSpPr>
        <a:xfrm>
          <a:off x="0" y="0"/>
          <a:ext cx="0" cy="0"/>
          <a:chOff x="0" y="0"/>
          <a:chExt cx="0" cy="0"/>
        </a:xfrm>
      </p:grpSpPr>
      <p:sp>
        <p:nvSpPr>
          <p:cNvPr id="629" name="Shape 629"/>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630" name="Shape 630"/>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34" name="Shape 634"/>
        <p:cNvGrpSpPr/>
        <p:nvPr/>
      </p:nvGrpSpPr>
      <p:grpSpPr>
        <a:xfrm>
          <a:off x="0" y="0"/>
          <a:ext cx="0" cy="0"/>
          <a:chOff x="0" y="0"/>
          <a:chExt cx="0" cy="0"/>
        </a:xfrm>
      </p:grpSpPr>
      <p:sp>
        <p:nvSpPr>
          <p:cNvPr id="635" name="Shape 635"/>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a:noFill/>
          </a:ln>
        </p:spPr>
      </p:sp>
      <p:sp>
        <p:nvSpPr>
          <p:cNvPr id="636" name="Shape 636"/>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37" name="Shape 637"/>
          <p:cNvSpPr txBox="1"/>
          <p:nvPr/>
        </p:nvSpPr>
        <p:spPr>
          <a:xfrm>
            <a:off x="0" y="0"/>
            <a:ext cx="2971800" cy="4572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Tahoma"/>
              <a:buNone/>
            </a:pPr>
            <a:r>
              <a:rPr b="0" i="0" lang="fr-FR" sz="1800" u="none">
                <a:solidFill>
                  <a:srgbClr val="000000"/>
                </a:solidFill>
                <a:latin typeface="Tahoma"/>
                <a:ea typeface="Tahoma"/>
                <a:cs typeface="Tahoma"/>
                <a:sym typeface="Tahoma"/>
              </a:rPr>
              <a:t>df</a:t>
            </a:r>
            <a:endParaRPr/>
          </a:p>
        </p:txBody>
      </p:sp>
      <p:sp>
        <p:nvSpPr>
          <p:cNvPr id="638" name="Shape 638"/>
          <p:cNvSpPr txBox="1"/>
          <p:nvPr/>
        </p:nvSpPr>
        <p:spPr>
          <a:xfrm>
            <a:off x="0" y="8685212"/>
            <a:ext cx="2971800" cy="457200"/>
          </a:xfrm>
          <a:prstGeom prst="rect">
            <a:avLst/>
          </a:prstGeom>
          <a:noFill/>
          <a:ln>
            <a:noFill/>
          </a:ln>
        </p:spPr>
        <p:txBody>
          <a:bodyPr anchorCtr="0" anchor="b"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Tahoma"/>
              <a:buNone/>
            </a:pPr>
            <a:r>
              <a:rPr b="0" i="0" lang="fr-FR" sz="1800" u="none">
                <a:solidFill>
                  <a:srgbClr val="000000"/>
                </a:solidFill>
                <a:latin typeface="Tahoma"/>
                <a:ea typeface="Tahoma"/>
                <a:cs typeface="Tahoma"/>
                <a:sym typeface="Tahoma"/>
              </a:rPr>
              <a:t>KAROUACH Mohamed </a:t>
            </a:r>
            <a:endParaRPr/>
          </a:p>
        </p:txBody>
      </p:sp>
      <p:sp>
        <p:nvSpPr>
          <p:cNvPr id="639" name="Shape 639"/>
          <p:cNvSpPr txBox="1"/>
          <p:nvPr/>
        </p:nvSpPr>
        <p:spPr>
          <a:xfrm>
            <a:off x="3884612" y="8685212"/>
            <a:ext cx="2971800" cy="4572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800"/>
              <a:buFont typeface="Tahoma"/>
              <a:buNone/>
            </a:pPr>
            <a:fld id="{00000000-1234-1234-1234-123412341234}" type="slidenum">
              <a:rPr b="0" i="0" lang="fr-FR" sz="1800" u="none">
                <a:solidFill>
                  <a:srgbClr val="000000"/>
                </a:solidFill>
                <a:latin typeface="Tahoma"/>
                <a:ea typeface="Tahoma"/>
                <a:cs typeface="Tahoma"/>
                <a:sym typeface="Tahoma"/>
              </a:rPr>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3" name="Shape 123"/>
        <p:cNvGrpSpPr/>
        <p:nvPr/>
      </p:nvGrpSpPr>
      <p:grpSpPr>
        <a:xfrm>
          <a:off x="0" y="0"/>
          <a:ext cx="0" cy="0"/>
          <a:chOff x="0" y="0"/>
          <a:chExt cx="0" cy="0"/>
        </a:xfrm>
      </p:grpSpPr>
      <p:sp>
        <p:nvSpPr>
          <p:cNvPr id="124" name="Shape 124"/>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25" name="Shape 125"/>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8" name="Shape 138"/>
        <p:cNvGrpSpPr/>
        <p:nvPr/>
      </p:nvGrpSpPr>
      <p:grpSpPr>
        <a:xfrm>
          <a:off x="0" y="0"/>
          <a:ext cx="0" cy="0"/>
          <a:chOff x="0" y="0"/>
          <a:chExt cx="0" cy="0"/>
        </a:xfrm>
      </p:grpSpPr>
      <p:sp>
        <p:nvSpPr>
          <p:cNvPr id="139" name="Shape 139"/>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a:noFill/>
          </a:ln>
        </p:spPr>
      </p:sp>
      <p:sp>
        <p:nvSpPr>
          <p:cNvPr id="140" name="Shape 140"/>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5" name="Shape 195"/>
        <p:cNvGrpSpPr/>
        <p:nvPr/>
      </p:nvGrpSpPr>
      <p:grpSpPr>
        <a:xfrm>
          <a:off x="0" y="0"/>
          <a:ext cx="0" cy="0"/>
          <a:chOff x="0" y="0"/>
          <a:chExt cx="0" cy="0"/>
        </a:xfrm>
      </p:grpSpPr>
      <p:sp>
        <p:nvSpPr>
          <p:cNvPr id="196" name="Shape 196"/>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a:noFill/>
          </a:ln>
        </p:spPr>
      </p:sp>
      <p:sp>
        <p:nvSpPr>
          <p:cNvPr id="197" name="Shape 197"/>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8" name="Shape 198"/>
          <p:cNvSpPr txBox="1"/>
          <p:nvPr/>
        </p:nvSpPr>
        <p:spPr>
          <a:xfrm>
            <a:off x="3884612" y="8685212"/>
            <a:ext cx="2971800" cy="4572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800"/>
              <a:buFont typeface="Tahoma"/>
              <a:buNone/>
            </a:pPr>
            <a:fld id="{00000000-1234-1234-1234-123412341234}" type="slidenum">
              <a:rPr b="0" i="0" lang="fr-FR" sz="1800" u="none">
                <a:solidFill>
                  <a:srgbClr val="000000"/>
                </a:solidFill>
                <a:latin typeface="Tahoma"/>
                <a:ea typeface="Tahoma"/>
                <a:cs typeface="Tahoma"/>
                <a:sym typeface="Tahoma"/>
              </a:rPr>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1" name="Shape 201"/>
        <p:cNvGrpSpPr/>
        <p:nvPr/>
      </p:nvGrpSpPr>
      <p:grpSpPr>
        <a:xfrm>
          <a:off x="0" y="0"/>
          <a:ext cx="0" cy="0"/>
          <a:chOff x="0" y="0"/>
          <a:chExt cx="0" cy="0"/>
        </a:xfrm>
      </p:grpSpPr>
      <p:sp>
        <p:nvSpPr>
          <p:cNvPr id="202" name="Shape 202"/>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203" name="Shape 203"/>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3" name="Shape 213"/>
        <p:cNvGrpSpPr/>
        <p:nvPr/>
      </p:nvGrpSpPr>
      <p:grpSpPr>
        <a:xfrm>
          <a:off x="0" y="0"/>
          <a:ext cx="0" cy="0"/>
          <a:chOff x="0" y="0"/>
          <a:chExt cx="0" cy="0"/>
        </a:xfrm>
      </p:grpSpPr>
      <p:sp>
        <p:nvSpPr>
          <p:cNvPr id="214" name="Shape 214"/>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215" name="Shape 215"/>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Vide" type="blank">
  <p:cSld name="BLANK">
    <p:spTree>
      <p:nvGrpSpPr>
        <p:cNvPr id="15" name="Shape 15"/>
        <p:cNvGrpSpPr/>
        <p:nvPr/>
      </p:nvGrpSpPr>
      <p:grpSpPr>
        <a:xfrm>
          <a:off x="0" y="0"/>
          <a:ext cx="0" cy="0"/>
          <a:chOff x="0" y="0"/>
          <a:chExt cx="0" cy="0"/>
        </a:xfrm>
      </p:grpSpPr>
      <p:sp>
        <p:nvSpPr>
          <p:cNvPr id="16" name="Shape 16"/>
          <p:cNvSpPr txBox="1"/>
          <p:nvPr>
            <p:ph idx="10" type="dt"/>
          </p:nvPr>
        </p:nvSpPr>
        <p:spPr>
          <a:xfrm>
            <a:off x="457200" y="6245225"/>
            <a:ext cx="2133600" cy="476400"/>
          </a:xfrm>
          <a:prstGeom prst="rect">
            <a:avLst/>
          </a:prstGeom>
          <a:noFill/>
          <a:ln>
            <a:noFill/>
          </a:ln>
        </p:spPr>
        <p:txBody>
          <a:bodyPr anchorCtr="0" anchor="b" bIns="91425" lIns="91425" spcFirstLastPara="1" rIns="91425" wrap="square" tIns="91425"/>
          <a:lstStyle>
            <a:lvl1pPr lvl="0" rtl="0" algn="l">
              <a:lnSpc>
                <a:spcPct val="100000"/>
              </a:lnSpc>
              <a:spcBef>
                <a:spcPts val="0"/>
              </a:spcBef>
              <a:spcAft>
                <a:spcPts val="0"/>
              </a:spcAft>
              <a:buSzPts val="1400"/>
              <a:buNone/>
              <a:defRPr sz="1400">
                <a:latin typeface="Arial"/>
                <a:ea typeface="Arial"/>
                <a:cs typeface="Arial"/>
                <a:sym typeface="Aria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17" name="Shape 17"/>
          <p:cNvSpPr txBox="1"/>
          <p:nvPr>
            <p:ph idx="11" type="ftr"/>
          </p:nvPr>
        </p:nvSpPr>
        <p:spPr>
          <a:xfrm>
            <a:off x="3124200" y="6245225"/>
            <a:ext cx="2895600" cy="476400"/>
          </a:xfrm>
          <a:prstGeom prst="rect">
            <a:avLst/>
          </a:prstGeom>
          <a:noFill/>
          <a:ln>
            <a:noFill/>
          </a:ln>
        </p:spPr>
        <p:txBody>
          <a:bodyPr anchorCtr="0" anchor="b" bIns="91425" lIns="91425" spcFirstLastPara="1" rIns="91425" wrap="square" tIns="91425"/>
          <a:lstStyle>
            <a:lvl1pPr lvl="0" rtl="0" algn="ctr">
              <a:lnSpc>
                <a:spcPct val="100000"/>
              </a:lnSpc>
              <a:spcBef>
                <a:spcPts val="0"/>
              </a:spcBef>
              <a:spcAft>
                <a:spcPts val="0"/>
              </a:spcAft>
              <a:buSzPts val="1400"/>
              <a:buNone/>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18" name="Shape 18"/>
          <p:cNvSpPr txBox="1"/>
          <p:nvPr>
            <p:ph idx="12" type="sldNum"/>
          </p:nvPr>
        </p:nvSpPr>
        <p:spPr>
          <a:xfrm>
            <a:off x="6553200" y="6245225"/>
            <a:ext cx="2133600" cy="476400"/>
          </a:xfrm>
          <a:prstGeom prst="rect">
            <a:avLst/>
          </a:prstGeom>
          <a:noFill/>
          <a:ln>
            <a:noFill/>
          </a:ln>
        </p:spPr>
        <p:txBody>
          <a:bodyPr anchorCtr="0" anchor="b" bIns="45700" lIns="91425" spcFirstLastPara="1" rIns="91425" wrap="square" tIns="45700">
            <a:noAutofit/>
          </a:bodyPr>
          <a:lstStyle>
            <a:lvl1pPr indent="0" lvl="0" marL="0" marR="0" rtl="0" algn="r">
              <a:lnSpc>
                <a:spcPct val="100000"/>
              </a:lnSpc>
              <a:spcBef>
                <a:spcPts val="0"/>
              </a:spcBef>
              <a:spcAft>
                <a:spcPts val="0"/>
              </a:spcAft>
              <a:buClr>
                <a:schemeClr val="lt1"/>
              </a:buClr>
              <a:buSzPts val="1400"/>
              <a:buFont typeface="Arial"/>
              <a:buNone/>
              <a:defRPr b="0" i="0" sz="1400" u="none" cap="none" strike="noStrike">
                <a:solidFill>
                  <a:schemeClr val="lt1"/>
                </a:solidFill>
                <a:effectLst>
                  <a:outerShdw blurRad="38100" algn="tl" dir="2700000" dist="38100">
                    <a:srgbClr val="C0C0C0"/>
                  </a:outerShdw>
                </a:effectLst>
                <a:latin typeface="Arial"/>
                <a:ea typeface="Arial"/>
                <a:cs typeface="Arial"/>
                <a:sym typeface="Arial"/>
              </a:defRPr>
            </a:lvl1pPr>
            <a:lvl2pPr indent="0" lvl="1" marL="0" marR="0" rtl="0" algn="r">
              <a:lnSpc>
                <a:spcPct val="100000"/>
              </a:lnSpc>
              <a:spcBef>
                <a:spcPts val="0"/>
              </a:spcBef>
              <a:spcAft>
                <a:spcPts val="0"/>
              </a:spcAft>
              <a:buClr>
                <a:schemeClr val="lt1"/>
              </a:buClr>
              <a:buSzPts val="1400"/>
              <a:buFont typeface="Arial"/>
              <a:buNone/>
              <a:defRPr b="0" i="0" sz="1400" u="none" cap="none" strike="noStrike">
                <a:solidFill>
                  <a:schemeClr val="lt1"/>
                </a:solidFill>
                <a:effectLst>
                  <a:outerShdw blurRad="38100" algn="tl" dir="2700000" dist="38100">
                    <a:srgbClr val="C0C0C0"/>
                  </a:outerShdw>
                </a:effectLst>
                <a:latin typeface="Arial"/>
                <a:ea typeface="Arial"/>
                <a:cs typeface="Arial"/>
                <a:sym typeface="Arial"/>
              </a:defRPr>
            </a:lvl2pPr>
            <a:lvl3pPr indent="0" lvl="2" marL="0" marR="0" rtl="0" algn="r">
              <a:lnSpc>
                <a:spcPct val="100000"/>
              </a:lnSpc>
              <a:spcBef>
                <a:spcPts val="0"/>
              </a:spcBef>
              <a:spcAft>
                <a:spcPts val="0"/>
              </a:spcAft>
              <a:buClr>
                <a:schemeClr val="lt1"/>
              </a:buClr>
              <a:buSzPts val="1400"/>
              <a:buFont typeface="Arial"/>
              <a:buNone/>
              <a:defRPr b="0" i="0" sz="1400" u="none" cap="none" strike="noStrike">
                <a:solidFill>
                  <a:schemeClr val="lt1"/>
                </a:solidFill>
                <a:effectLst>
                  <a:outerShdw blurRad="38100" algn="tl" dir="2700000" dist="38100">
                    <a:srgbClr val="C0C0C0"/>
                  </a:outerShdw>
                </a:effectLst>
                <a:latin typeface="Arial"/>
                <a:ea typeface="Arial"/>
                <a:cs typeface="Arial"/>
                <a:sym typeface="Arial"/>
              </a:defRPr>
            </a:lvl3pPr>
            <a:lvl4pPr indent="0" lvl="3" marL="0" marR="0" rtl="0" algn="r">
              <a:lnSpc>
                <a:spcPct val="100000"/>
              </a:lnSpc>
              <a:spcBef>
                <a:spcPts val="0"/>
              </a:spcBef>
              <a:spcAft>
                <a:spcPts val="0"/>
              </a:spcAft>
              <a:buClr>
                <a:schemeClr val="lt1"/>
              </a:buClr>
              <a:buSzPts val="1400"/>
              <a:buFont typeface="Arial"/>
              <a:buNone/>
              <a:defRPr b="0" i="0" sz="1400" u="none" cap="none" strike="noStrike">
                <a:solidFill>
                  <a:schemeClr val="lt1"/>
                </a:solidFill>
                <a:effectLst>
                  <a:outerShdw blurRad="38100" algn="tl" dir="2700000" dist="38100">
                    <a:srgbClr val="C0C0C0"/>
                  </a:outerShdw>
                </a:effectLst>
                <a:latin typeface="Arial"/>
                <a:ea typeface="Arial"/>
                <a:cs typeface="Arial"/>
                <a:sym typeface="Arial"/>
              </a:defRPr>
            </a:lvl4pPr>
            <a:lvl5pPr indent="0" lvl="4" marL="0" marR="0" rtl="0" algn="r">
              <a:lnSpc>
                <a:spcPct val="100000"/>
              </a:lnSpc>
              <a:spcBef>
                <a:spcPts val="0"/>
              </a:spcBef>
              <a:spcAft>
                <a:spcPts val="0"/>
              </a:spcAft>
              <a:buClr>
                <a:schemeClr val="lt1"/>
              </a:buClr>
              <a:buSzPts val="1400"/>
              <a:buFont typeface="Arial"/>
              <a:buNone/>
              <a:defRPr b="0" i="0" sz="1400" u="none" cap="none" strike="noStrike">
                <a:solidFill>
                  <a:schemeClr val="lt1"/>
                </a:solidFill>
                <a:effectLst>
                  <a:outerShdw blurRad="38100" algn="tl" dir="2700000" dist="38100">
                    <a:srgbClr val="C0C0C0"/>
                  </a:outerShdw>
                </a:effectLst>
                <a:latin typeface="Arial"/>
                <a:ea typeface="Arial"/>
                <a:cs typeface="Arial"/>
                <a:sym typeface="Arial"/>
              </a:defRPr>
            </a:lvl5pPr>
            <a:lvl6pPr indent="0" lvl="5" marL="0" marR="0" rtl="0" algn="r">
              <a:lnSpc>
                <a:spcPct val="100000"/>
              </a:lnSpc>
              <a:spcBef>
                <a:spcPts val="0"/>
              </a:spcBef>
              <a:spcAft>
                <a:spcPts val="0"/>
              </a:spcAft>
              <a:buClr>
                <a:schemeClr val="lt1"/>
              </a:buClr>
              <a:buSzPts val="1400"/>
              <a:buFont typeface="Arial"/>
              <a:buNone/>
              <a:defRPr b="0" i="0" sz="1400" u="none" cap="none" strike="noStrike">
                <a:solidFill>
                  <a:schemeClr val="lt1"/>
                </a:solidFill>
                <a:effectLst>
                  <a:outerShdw blurRad="38100" algn="tl" dir="2700000" dist="38100">
                    <a:srgbClr val="C0C0C0"/>
                  </a:outerShdw>
                </a:effectLst>
                <a:latin typeface="Arial"/>
                <a:ea typeface="Arial"/>
                <a:cs typeface="Arial"/>
                <a:sym typeface="Arial"/>
              </a:defRPr>
            </a:lvl6pPr>
            <a:lvl7pPr indent="0" lvl="6" marL="0" marR="0" rtl="0" algn="r">
              <a:lnSpc>
                <a:spcPct val="100000"/>
              </a:lnSpc>
              <a:spcBef>
                <a:spcPts val="0"/>
              </a:spcBef>
              <a:spcAft>
                <a:spcPts val="0"/>
              </a:spcAft>
              <a:buClr>
                <a:schemeClr val="lt1"/>
              </a:buClr>
              <a:buSzPts val="1400"/>
              <a:buFont typeface="Arial"/>
              <a:buNone/>
              <a:defRPr b="0" i="0" sz="1400" u="none" cap="none" strike="noStrike">
                <a:solidFill>
                  <a:schemeClr val="lt1"/>
                </a:solidFill>
                <a:effectLst>
                  <a:outerShdw blurRad="38100" algn="tl" dir="2700000" dist="38100">
                    <a:srgbClr val="C0C0C0"/>
                  </a:outerShdw>
                </a:effectLst>
                <a:latin typeface="Arial"/>
                <a:ea typeface="Arial"/>
                <a:cs typeface="Arial"/>
                <a:sym typeface="Arial"/>
              </a:defRPr>
            </a:lvl7pPr>
            <a:lvl8pPr indent="0" lvl="7" marL="0" marR="0" rtl="0" algn="r">
              <a:lnSpc>
                <a:spcPct val="100000"/>
              </a:lnSpc>
              <a:spcBef>
                <a:spcPts val="0"/>
              </a:spcBef>
              <a:spcAft>
                <a:spcPts val="0"/>
              </a:spcAft>
              <a:buClr>
                <a:schemeClr val="lt1"/>
              </a:buClr>
              <a:buSzPts val="1400"/>
              <a:buFont typeface="Arial"/>
              <a:buNone/>
              <a:defRPr b="0" i="0" sz="1400" u="none" cap="none" strike="noStrike">
                <a:solidFill>
                  <a:schemeClr val="lt1"/>
                </a:solidFill>
                <a:effectLst>
                  <a:outerShdw blurRad="38100" algn="tl" dir="2700000" dist="38100">
                    <a:srgbClr val="C0C0C0"/>
                  </a:outerShdw>
                </a:effectLst>
                <a:latin typeface="Arial"/>
                <a:ea typeface="Arial"/>
                <a:cs typeface="Arial"/>
                <a:sym typeface="Arial"/>
              </a:defRPr>
            </a:lvl8pPr>
            <a:lvl9pPr indent="0" lvl="8" marL="0" marR="0" rtl="0" algn="r">
              <a:lnSpc>
                <a:spcPct val="100000"/>
              </a:lnSpc>
              <a:spcBef>
                <a:spcPts val="0"/>
              </a:spcBef>
              <a:spcAft>
                <a:spcPts val="0"/>
              </a:spcAft>
              <a:buClr>
                <a:schemeClr val="lt1"/>
              </a:buClr>
              <a:buSzPts val="1400"/>
              <a:buFont typeface="Arial"/>
              <a:buNone/>
              <a:defRPr b="0" i="0" sz="1400" u="none" cap="none" strike="noStrike">
                <a:solidFill>
                  <a:schemeClr val="lt1"/>
                </a:solidFill>
                <a:effectLst>
                  <a:outerShdw blurRad="38100" algn="tl" dir="2700000" dist="38100">
                    <a:srgbClr val="C0C0C0"/>
                  </a:outerShdw>
                </a:effectLst>
                <a:latin typeface="Arial"/>
                <a:ea typeface="Arial"/>
                <a:cs typeface="Arial"/>
                <a:sym typeface="Arial"/>
              </a:defRPr>
            </a:lvl9pPr>
          </a:lstStyle>
          <a:p>
            <a:pPr indent="0" lvl="0" marL="0">
              <a:spcBef>
                <a:spcPts val="0"/>
              </a:spcBef>
              <a:spcAft>
                <a:spcPts val="0"/>
              </a:spcAft>
              <a:buNone/>
            </a:pPr>
            <a:fld id="{00000000-1234-1234-1234-123412341234}" type="slidenum">
              <a:rPr lang="fr-FR"/>
              <a:t>‹#›</a:t>
            </a:fld>
            <a:endParaRPr/>
          </a:p>
        </p:txBody>
      </p:sp>
    </p:spTree>
  </p:cSld>
  <p:clrMapOvr>
    <a:masterClrMapping/>
  </p:clrMapOvr>
  <p:transition>
    <p:blinds dir="vert"/>
  </p:transition>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re de section" type="secHead">
  <p:cSld name="SECTION_HEADER">
    <p:spTree>
      <p:nvGrpSpPr>
        <p:cNvPr id="72" name="Shape 72"/>
        <p:cNvGrpSpPr/>
        <p:nvPr/>
      </p:nvGrpSpPr>
      <p:grpSpPr>
        <a:xfrm>
          <a:off x="0" y="0"/>
          <a:ext cx="0" cy="0"/>
          <a:chOff x="0" y="0"/>
          <a:chExt cx="0" cy="0"/>
        </a:xfrm>
      </p:grpSpPr>
      <p:sp>
        <p:nvSpPr>
          <p:cNvPr id="73" name="Shape 73"/>
          <p:cNvSpPr txBox="1"/>
          <p:nvPr>
            <p:ph type="title"/>
          </p:nvPr>
        </p:nvSpPr>
        <p:spPr>
          <a:xfrm>
            <a:off x="623888" y="1709738"/>
            <a:ext cx="7886700" cy="2852700"/>
          </a:xfrm>
          <a:prstGeom prst="rect">
            <a:avLst/>
          </a:prstGeom>
          <a:noFill/>
          <a:ln>
            <a:noFill/>
          </a:ln>
        </p:spPr>
        <p:txBody>
          <a:bodyPr anchorCtr="0" anchor="b" bIns="91425" lIns="91425" spcFirstLastPara="1" rIns="91425" wrap="square" tIns="91425"/>
          <a:lstStyle>
            <a:lvl1pPr lvl="0" rtl="0" algn="l">
              <a:spcBef>
                <a:spcPts val="0"/>
              </a:spcBef>
              <a:spcAft>
                <a:spcPts val="0"/>
              </a:spcAft>
              <a:buSzPts val="1400"/>
              <a:buNone/>
              <a:defRPr sz="6000"/>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74" name="Shape 74"/>
          <p:cNvSpPr txBox="1"/>
          <p:nvPr>
            <p:ph idx="1" type="body"/>
          </p:nvPr>
        </p:nvSpPr>
        <p:spPr>
          <a:xfrm>
            <a:off x="623888" y="4589463"/>
            <a:ext cx="7886700" cy="1500300"/>
          </a:xfrm>
          <a:prstGeom prst="rect">
            <a:avLst/>
          </a:prstGeom>
          <a:noFill/>
          <a:ln>
            <a:noFill/>
          </a:ln>
        </p:spPr>
        <p:txBody>
          <a:bodyPr anchorCtr="0" anchor="t" bIns="91425" lIns="91425" spcFirstLastPara="1" rIns="91425" wrap="square" tIns="91425"/>
          <a:lstStyle>
            <a:lvl1pPr indent="-228600" lvl="0" marL="457200" rtl="0" algn="l">
              <a:spcBef>
                <a:spcPts val="480"/>
              </a:spcBef>
              <a:spcAft>
                <a:spcPts val="0"/>
              </a:spcAft>
              <a:buSzPts val="2880"/>
              <a:buFont typeface="Tahoma"/>
              <a:buNone/>
              <a:defRPr sz="2400"/>
            </a:lvl1pPr>
            <a:lvl2pPr indent="-228600" lvl="1" marL="914400" rtl="0" algn="l">
              <a:spcBef>
                <a:spcPts val="400"/>
              </a:spcBef>
              <a:spcAft>
                <a:spcPts val="0"/>
              </a:spcAft>
              <a:buClr>
                <a:schemeClr val="lt1"/>
              </a:buClr>
              <a:buSzPts val="2000"/>
              <a:buNone/>
              <a:defRPr sz="2000"/>
            </a:lvl2pPr>
            <a:lvl3pPr indent="-228600" lvl="2" marL="1371600" rtl="0" algn="l">
              <a:spcBef>
                <a:spcPts val="360"/>
              </a:spcBef>
              <a:spcAft>
                <a:spcPts val="0"/>
              </a:spcAft>
              <a:buSzPts val="2160"/>
              <a:buFont typeface="Tahoma"/>
              <a:buNone/>
              <a:defRPr sz="1800"/>
            </a:lvl3pPr>
            <a:lvl4pPr indent="-228600" lvl="3" marL="1828800" rtl="0" algn="l">
              <a:spcBef>
                <a:spcPts val="320"/>
              </a:spcBef>
              <a:spcAft>
                <a:spcPts val="0"/>
              </a:spcAft>
              <a:buClr>
                <a:schemeClr val="lt1"/>
              </a:buClr>
              <a:buSzPts val="1600"/>
              <a:buNone/>
              <a:defRPr sz="1600"/>
            </a:lvl4pPr>
            <a:lvl5pPr indent="-228600" lvl="4" marL="2286000" rtl="0" algn="l">
              <a:spcBef>
                <a:spcPts val="320"/>
              </a:spcBef>
              <a:spcAft>
                <a:spcPts val="0"/>
              </a:spcAft>
              <a:buSzPts val="1280"/>
              <a:buNone/>
              <a:defRPr sz="1600"/>
            </a:lvl5pPr>
            <a:lvl6pPr indent="-228600" lvl="5" marL="2743200" rtl="0" algn="l">
              <a:lnSpc>
                <a:spcPct val="90000"/>
              </a:lnSpc>
              <a:spcBef>
                <a:spcPts val="500"/>
              </a:spcBef>
              <a:spcAft>
                <a:spcPts val="0"/>
              </a:spcAft>
              <a:buClr>
                <a:schemeClr val="lt1"/>
              </a:buClr>
              <a:buSzPts val="1600"/>
              <a:buNone/>
              <a:defRPr sz="1600"/>
            </a:lvl6pPr>
            <a:lvl7pPr indent="-228600" lvl="6" marL="3200400" rtl="0" algn="l">
              <a:lnSpc>
                <a:spcPct val="90000"/>
              </a:lnSpc>
              <a:spcBef>
                <a:spcPts val="500"/>
              </a:spcBef>
              <a:spcAft>
                <a:spcPts val="0"/>
              </a:spcAft>
              <a:buClr>
                <a:schemeClr val="lt1"/>
              </a:buClr>
              <a:buSzPts val="1600"/>
              <a:buNone/>
              <a:defRPr sz="1600"/>
            </a:lvl7pPr>
            <a:lvl8pPr indent="-228600" lvl="7" marL="3657600" rtl="0" algn="l">
              <a:lnSpc>
                <a:spcPct val="90000"/>
              </a:lnSpc>
              <a:spcBef>
                <a:spcPts val="500"/>
              </a:spcBef>
              <a:spcAft>
                <a:spcPts val="0"/>
              </a:spcAft>
              <a:buClr>
                <a:schemeClr val="lt1"/>
              </a:buClr>
              <a:buSzPts val="1600"/>
              <a:buNone/>
              <a:defRPr sz="1600"/>
            </a:lvl8pPr>
            <a:lvl9pPr indent="-228600" lvl="8" marL="4114800" rtl="0" algn="l">
              <a:lnSpc>
                <a:spcPct val="90000"/>
              </a:lnSpc>
              <a:spcBef>
                <a:spcPts val="500"/>
              </a:spcBef>
              <a:spcAft>
                <a:spcPts val="0"/>
              </a:spcAft>
              <a:buClr>
                <a:schemeClr val="lt1"/>
              </a:buClr>
              <a:buSzPts val="1600"/>
              <a:buNone/>
              <a:defRPr sz="1600"/>
            </a:lvl9pPr>
          </a:lstStyle>
          <a:p/>
        </p:txBody>
      </p:sp>
      <p:sp>
        <p:nvSpPr>
          <p:cNvPr id="75" name="Shape 75"/>
          <p:cNvSpPr txBox="1"/>
          <p:nvPr>
            <p:ph idx="10" type="dt"/>
          </p:nvPr>
        </p:nvSpPr>
        <p:spPr>
          <a:xfrm>
            <a:off x="457200" y="6245225"/>
            <a:ext cx="2133600" cy="476400"/>
          </a:xfrm>
          <a:prstGeom prst="rect">
            <a:avLst/>
          </a:prstGeom>
          <a:noFill/>
          <a:ln>
            <a:noFill/>
          </a:ln>
        </p:spPr>
        <p:txBody>
          <a:bodyPr anchorCtr="0" anchor="b" bIns="91425" lIns="91425" spcFirstLastPara="1" rIns="91425" wrap="square" tIns="91425"/>
          <a:lstStyle>
            <a:lvl1pPr lvl="0" rtl="0" algn="l">
              <a:lnSpc>
                <a:spcPct val="100000"/>
              </a:lnSpc>
              <a:spcBef>
                <a:spcPts val="0"/>
              </a:spcBef>
              <a:spcAft>
                <a:spcPts val="0"/>
              </a:spcAft>
              <a:buSzPts val="1400"/>
              <a:buNone/>
              <a:defRPr sz="1400">
                <a:latin typeface="Arial"/>
                <a:ea typeface="Arial"/>
                <a:cs typeface="Arial"/>
                <a:sym typeface="Aria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76" name="Shape 76"/>
          <p:cNvSpPr txBox="1"/>
          <p:nvPr>
            <p:ph idx="11" type="ftr"/>
          </p:nvPr>
        </p:nvSpPr>
        <p:spPr>
          <a:xfrm>
            <a:off x="3124200" y="6245225"/>
            <a:ext cx="2895600" cy="476400"/>
          </a:xfrm>
          <a:prstGeom prst="rect">
            <a:avLst/>
          </a:prstGeom>
          <a:noFill/>
          <a:ln>
            <a:noFill/>
          </a:ln>
        </p:spPr>
        <p:txBody>
          <a:bodyPr anchorCtr="0" anchor="b" bIns="91425" lIns="91425" spcFirstLastPara="1" rIns="91425" wrap="square" tIns="91425"/>
          <a:lstStyle>
            <a:lvl1pPr lvl="0" rtl="0" algn="ctr">
              <a:lnSpc>
                <a:spcPct val="100000"/>
              </a:lnSpc>
              <a:spcBef>
                <a:spcPts val="0"/>
              </a:spcBef>
              <a:spcAft>
                <a:spcPts val="0"/>
              </a:spcAft>
              <a:buSzPts val="1400"/>
              <a:buNone/>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77" name="Shape 77"/>
          <p:cNvSpPr txBox="1"/>
          <p:nvPr>
            <p:ph idx="12" type="sldNum"/>
          </p:nvPr>
        </p:nvSpPr>
        <p:spPr>
          <a:xfrm>
            <a:off x="6553200" y="6245225"/>
            <a:ext cx="2133600" cy="476400"/>
          </a:xfrm>
          <a:prstGeom prst="rect">
            <a:avLst/>
          </a:prstGeom>
          <a:noFill/>
          <a:ln>
            <a:noFill/>
          </a:ln>
        </p:spPr>
        <p:txBody>
          <a:bodyPr anchorCtr="0" anchor="b" bIns="45700" lIns="91425" spcFirstLastPara="1" rIns="91425" wrap="square" tIns="45700">
            <a:noAutofit/>
          </a:bodyPr>
          <a:lstStyle>
            <a:lvl1pPr indent="0" lvl="0" marL="0" marR="0" rtl="0" algn="r">
              <a:lnSpc>
                <a:spcPct val="100000"/>
              </a:lnSpc>
              <a:spcBef>
                <a:spcPts val="0"/>
              </a:spcBef>
              <a:spcAft>
                <a:spcPts val="0"/>
              </a:spcAft>
              <a:buClr>
                <a:schemeClr val="lt1"/>
              </a:buClr>
              <a:buSzPts val="1400"/>
              <a:buFont typeface="Arial"/>
              <a:buNone/>
              <a:defRPr b="0" i="0" sz="1400" u="none">
                <a:solidFill>
                  <a:schemeClr val="lt1"/>
                </a:solidFill>
                <a:effectLst>
                  <a:outerShdw blurRad="38100" algn="tl" dir="2700000" dist="38100">
                    <a:srgbClr val="C0C0C0"/>
                  </a:outerShdw>
                </a:effectLst>
                <a:latin typeface="Arial"/>
                <a:ea typeface="Arial"/>
                <a:cs typeface="Arial"/>
                <a:sym typeface="Arial"/>
              </a:defRPr>
            </a:lvl1pPr>
            <a:lvl2pPr indent="0" lvl="1" marL="0" marR="0" rtl="0" algn="r">
              <a:lnSpc>
                <a:spcPct val="100000"/>
              </a:lnSpc>
              <a:spcBef>
                <a:spcPts val="0"/>
              </a:spcBef>
              <a:spcAft>
                <a:spcPts val="0"/>
              </a:spcAft>
              <a:buClr>
                <a:schemeClr val="lt1"/>
              </a:buClr>
              <a:buSzPts val="1400"/>
              <a:buFont typeface="Arial"/>
              <a:buNone/>
              <a:defRPr b="0" i="0" sz="1400" u="none">
                <a:solidFill>
                  <a:schemeClr val="lt1"/>
                </a:solidFill>
                <a:effectLst>
                  <a:outerShdw blurRad="38100" algn="tl" dir="2700000" dist="38100">
                    <a:srgbClr val="C0C0C0"/>
                  </a:outerShdw>
                </a:effectLst>
                <a:latin typeface="Arial"/>
                <a:ea typeface="Arial"/>
                <a:cs typeface="Arial"/>
                <a:sym typeface="Arial"/>
              </a:defRPr>
            </a:lvl2pPr>
            <a:lvl3pPr indent="0" lvl="2" marL="0" marR="0" rtl="0" algn="r">
              <a:lnSpc>
                <a:spcPct val="100000"/>
              </a:lnSpc>
              <a:spcBef>
                <a:spcPts val="0"/>
              </a:spcBef>
              <a:spcAft>
                <a:spcPts val="0"/>
              </a:spcAft>
              <a:buClr>
                <a:schemeClr val="lt1"/>
              </a:buClr>
              <a:buSzPts val="1400"/>
              <a:buFont typeface="Arial"/>
              <a:buNone/>
              <a:defRPr b="0" i="0" sz="1400" u="none">
                <a:solidFill>
                  <a:schemeClr val="lt1"/>
                </a:solidFill>
                <a:effectLst>
                  <a:outerShdw blurRad="38100" algn="tl" dir="2700000" dist="38100">
                    <a:srgbClr val="C0C0C0"/>
                  </a:outerShdw>
                </a:effectLst>
                <a:latin typeface="Arial"/>
                <a:ea typeface="Arial"/>
                <a:cs typeface="Arial"/>
                <a:sym typeface="Arial"/>
              </a:defRPr>
            </a:lvl3pPr>
            <a:lvl4pPr indent="0" lvl="3" marL="0" marR="0" rtl="0" algn="r">
              <a:lnSpc>
                <a:spcPct val="100000"/>
              </a:lnSpc>
              <a:spcBef>
                <a:spcPts val="0"/>
              </a:spcBef>
              <a:spcAft>
                <a:spcPts val="0"/>
              </a:spcAft>
              <a:buClr>
                <a:schemeClr val="lt1"/>
              </a:buClr>
              <a:buSzPts val="1400"/>
              <a:buFont typeface="Arial"/>
              <a:buNone/>
              <a:defRPr b="0" i="0" sz="1400" u="none">
                <a:solidFill>
                  <a:schemeClr val="lt1"/>
                </a:solidFill>
                <a:effectLst>
                  <a:outerShdw blurRad="38100" algn="tl" dir="2700000" dist="38100">
                    <a:srgbClr val="C0C0C0"/>
                  </a:outerShdw>
                </a:effectLst>
                <a:latin typeface="Arial"/>
                <a:ea typeface="Arial"/>
                <a:cs typeface="Arial"/>
                <a:sym typeface="Arial"/>
              </a:defRPr>
            </a:lvl4pPr>
            <a:lvl5pPr indent="0" lvl="4" marL="0" marR="0" rtl="0" algn="r">
              <a:lnSpc>
                <a:spcPct val="100000"/>
              </a:lnSpc>
              <a:spcBef>
                <a:spcPts val="0"/>
              </a:spcBef>
              <a:spcAft>
                <a:spcPts val="0"/>
              </a:spcAft>
              <a:buClr>
                <a:schemeClr val="lt1"/>
              </a:buClr>
              <a:buSzPts val="1400"/>
              <a:buFont typeface="Arial"/>
              <a:buNone/>
              <a:defRPr b="0" i="0" sz="1400" u="none">
                <a:solidFill>
                  <a:schemeClr val="lt1"/>
                </a:solidFill>
                <a:effectLst>
                  <a:outerShdw blurRad="38100" algn="tl" dir="2700000" dist="38100">
                    <a:srgbClr val="C0C0C0"/>
                  </a:outerShdw>
                </a:effectLst>
                <a:latin typeface="Arial"/>
                <a:ea typeface="Arial"/>
                <a:cs typeface="Arial"/>
                <a:sym typeface="Arial"/>
              </a:defRPr>
            </a:lvl5pPr>
            <a:lvl6pPr indent="0" lvl="5" marL="0" marR="0" rtl="0" algn="r">
              <a:lnSpc>
                <a:spcPct val="100000"/>
              </a:lnSpc>
              <a:spcBef>
                <a:spcPts val="0"/>
              </a:spcBef>
              <a:spcAft>
                <a:spcPts val="0"/>
              </a:spcAft>
              <a:buClr>
                <a:schemeClr val="lt1"/>
              </a:buClr>
              <a:buSzPts val="1400"/>
              <a:buFont typeface="Arial"/>
              <a:buNone/>
              <a:defRPr b="0" i="0" sz="1400" u="none">
                <a:solidFill>
                  <a:schemeClr val="lt1"/>
                </a:solidFill>
                <a:effectLst>
                  <a:outerShdw blurRad="38100" algn="tl" dir="2700000" dist="38100">
                    <a:srgbClr val="C0C0C0"/>
                  </a:outerShdw>
                </a:effectLst>
                <a:latin typeface="Arial"/>
                <a:ea typeface="Arial"/>
                <a:cs typeface="Arial"/>
                <a:sym typeface="Arial"/>
              </a:defRPr>
            </a:lvl6pPr>
            <a:lvl7pPr indent="0" lvl="6" marL="0" marR="0" rtl="0" algn="r">
              <a:lnSpc>
                <a:spcPct val="100000"/>
              </a:lnSpc>
              <a:spcBef>
                <a:spcPts val="0"/>
              </a:spcBef>
              <a:spcAft>
                <a:spcPts val="0"/>
              </a:spcAft>
              <a:buClr>
                <a:schemeClr val="lt1"/>
              </a:buClr>
              <a:buSzPts val="1400"/>
              <a:buFont typeface="Arial"/>
              <a:buNone/>
              <a:defRPr b="0" i="0" sz="1400" u="none">
                <a:solidFill>
                  <a:schemeClr val="lt1"/>
                </a:solidFill>
                <a:effectLst>
                  <a:outerShdw blurRad="38100" algn="tl" dir="2700000" dist="38100">
                    <a:srgbClr val="C0C0C0"/>
                  </a:outerShdw>
                </a:effectLst>
                <a:latin typeface="Arial"/>
                <a:ea typeface="Arial"/>
                <a:cs typeface="Arial"/>
                <a:sym typeface="Arial"/>
              </a:defRPr>
            </a:lvl7pPr>
            <a:lvl8pPr indent="0" lvl="7" marL="0" marR="0" rtl="0" algn="r">
              <a:lnSpc>
                <a:spcPct val="100000"/>
              </a:lnSpc>
              <a:spcBef>
                <a:spcPts val="0"/>
              </a:spcBef>
              <a:spcAft>
                <a:spcPts val="0"/>
              </a:spcAft>
              <a:buClr>
                <a:schemeClr val="lt1"/>
              </a:buClr>
              <a:buSzPts val="1400"/>
              <a:buFont typeface="Arial"/>
              <a:buNone/>
              <a:defRPr b="0" i="0" sz="1400" u="none">
                <a:solidFill>
                  <a:schemeClr val="lt1"/>
                </a:solidFill>
                <a:effectLst>
                  <a:outerShdw blurRad="38100" algn="tl" dir="2700000" dist="38100">
                    <a:srgbClr val="C0C0C0"/>
                  </a:outerShdw>
                </a:effectLst>
                <a:latin typeface="Arial"/>
                <a:ea typeface="Arial"/>
                <a:cs typeface="Arial"/>
                <a:sym typeface="Arial"/>
              </a:defRPr>
            </a:lvl8pPr>
            <a:lvl9pPr indent="0" lvl="8" marL="0" marR="0" rtl="0" algn="r">
              <a:lnSpc>
                <a:spcPct val="100000"/>
              </a:lnSpc>
              <a:spcBef>
                <a:spcPts val="0"/>
              </a:spcBef>
              <a:spcAft>
                <a:spcPts val="0"/>
              </a:spcAft>
              <a:buClr>
                <a:schemeClr val="lt1"/>
              </a:buClr>
              <a:buSzPts val="1400"/>
              <a:buFont typeface="Arial"/>
              <a:buNone/>
              <a:defRPr b="0" i="0" sz="1400" u="none">
                <a:solidFill>
                  <a:schemeClr val="lt1"/>
                </a:solidFill>
                <a:effectLst>
                  <a:outerShdw blurRad="38100" algn="tl" dir="2700000" dist="38100">
                    <a:srgbClr val="C0C0C0"/>
                  </a:outerShdw>
                </a:effectLst>
                <a:latin typeface="Arial"/>
                <a:ea typeface="Arial"/>
                <a:cs typeface="Arial"/>
                <a:sym typeface="Arial"/>
              </a:defRPr>
            </a:lvl9pPr>
          </a:lstStyle>
          <a:p>
            <a:pPr indent="0" lvl="0" marL="0">
              <a:spcBef>
                <a:spcPts val="0"/>
              </a:spcBef>
              <a:spcAft>
                <a:spcPts val="0"/>
              </a:spcAft>
              <a:buNone/>
            </a:pPr>
            <a:fld id="{00000000-1234-1234-1234-123412341234}" type="slidenum">
              <a:rPr lang="fr-FR"/>
              <a:t>‹#›</a:t>
            </a:fld>
            <a:endParaRPr/>
          </a:p>
        </p:txBody>
      </p:sp>
    </p:spTree>
  </p:cSld>
  <p:clrMapOvr>
    <a:masterClrMapping/>
  </p:clrMapOvr>
  <p:transition>
    <p:blinds dir="vert"/>
  </p:transition>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Diapositive de titre" type="title">
  <p:cSld name="TITLE">
    <p:spTree>
      <p:nvGrpSpPr>
        <p:cNvPr id="85" name="Shape 85"/>
        <p:cNvGrpSpPr/>
        <p:nvPr/>
      </p:nvGrpSpPr>
      <p:grpSpPr>
        <a:xfrm>
          <a:off x="0" y="0"/>
          <a:ext cx="0" cy="0"/>
          <a:chOff x="0" y="0"/>
          <a:chExt cx="0" cy="0"/>
        </a:xfrm>
      </p:grpSpPr>
      <p:sp>
        <p:nvSpPr>
          <p:cNvPr id="86" name="Shape 86"/>
          <p:cNvSpPr txBox="1"/>
          <p:nvPr>
            <p:ph type="ctrTitle"/>
          </p:nvPr>
        </p:nvSpPr>
        <p:spPr>
          <a:xfrm>
            <a:off x="685800" y="1997075"/>
            <a:ext cx="7772400" cy="1431900"/>
          </a:xfrm>
          <a:prstGeom prst="rect">
            <a:avLst/>
          </a:prstGeom>
          <a:noFill/>
          <a:ln>
            <a:noFill/>
          </a:ln>
        </p:spPr>
        <p:txBody>
          <a:bodyPr anchorCtr="1" anchor="b" bIns="91425" lIns="91425" spcFirstLastPara="1" rIns="91425" wrap="square" tIns="91425"/>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87" name="Shape 87"/>
          <p:cNvSpPr txBox="1"/>
          <p:nvPr>
            <p:ph idx="1" type="subTitle"/>
          </p:nvPr>
        </p:nvSpPr>
        <p:spPr>
          <a:xfrm>
            <a:off x="1371600" y="3886200"/>
            <a:ext cx="6400800" cy="1752600"/>
          </a:xfrm>
          <a:prstGeom prst="rect">
            <a:avLst/>
          </a:prstGeom>
          <a:noFill/>
          <a:ln>
            <a:noFill/>
          </a:ln>
        </p:spPr>
        <p:txBody>
          <a:bodyPr anchorCtr="0" anchor="t" bIns="91425" lIns="91425" spcFirstLastPara="1" rIns="91425" wrap="square" tIns="91425"/>
          <a:lstStyle>
            <a:lvl1pPr lvl="0" rtl="0" algn="ctr">
              <a:spcBef>
                <a:spcPts val="640"/>
              </a:spcBef>
              <a:spcAft>
                <a:spcPts val="0"/>
              </a:spcAft>
              <a:buSzPts val="3840"/>
              <a:buFont typeface="Tahoma"/>
              <a:buNone/>
              <a:defRPr/>
            </a:lvl1pPr>
            <a:lvl2pPr lvl="1" rtl="0" algn="l">
              <a:spcBef>
                <a:spcPts val="360"/>
              </a:spcBef>
              <a:spcAft>
                <a:spcPts val="0"/>
              </a:spcAft>
              <a:buClr>
                <a:schemeClr val="lt1"/>
              </a:buClr>
              <a:buSzPts val="1800"/>
              <a:buChar char="–"/>
              <a:defRPr/>
            </a:lvl2pPr>
            <a:lvl3pPr lvl="2" rtl="0" algn="l">
              <a:spcBef>
                <a:spcPts val="360"/>
              </a:spcBef>
              <a:spcAft>
                <a:spcPts val="0"/>
              </a:spcAft>
              <a:buSzPts val="2160"/>
              <a:buChar char="•"/>
              <a:defRPr/>
            </a:lvl3pPr>
            <a:lvl4pPr lvl="3" rtl="0" algn="l">
              <a:spcBef>
                <a:spcPts val="360"/>
              </a:spcBef>
              <a:spcAft>
                <a:spcPts val="0"/>
              </a:spcAft>
              <a:buClr>
                <a:schemeClr val="lt1"/>
              </a:buClr>
              <a:buSzPts val="1800"/>
              <a:buChar char="–"/>
              <a:defRPr/>
            </a:lvl4pPr>
            <a:lvl5pPr lvl="4" rtl="0" algn="l">
              <a:spcBef>
                <a:spcPts val="360"/>
              </a:spcBef>
              <a:spcAft>
                <a:spcPts val="0"/>
              </a:spcAft>
              <a:buSzPts val="1440"/>
              <a:buChar char="❖"/>
              <a:defRPr/>
            </a:lvl5pPr>
            <a:lvl6pPr lvl="5" rtl="0" algn="l">
              <a:lnSpc>
                <a:spcPct val="90000"/>
              </a:lnSpc>
              <a:spcBef>
                <a:spcPts val="500"/>
              </a:spcBef>
              <a:spcAft>
                <a:spcPts val="0"/>
              </a:spcAft>
              <a:buClr>
                <a:schemeClr val="lt1"/>
              </a:buClr>
              <a:buSzPts val="1800"/>
              <a:buChar char="•"/>
              <a:defRPr/>
            </a:lvl6pPr>
            <a:lvl7pPr lvl="6" rtl="0" algn="l">
              <a:lnSpc>
                <a:spcPct val="90000"/>
              </a:lnSpc>
              <a:spcBef>
                <a:spcPts val="500"/>
              </a:spcBef>
              <a:spcAft>
                <a:spcPts val="0"/>
              </a:spcAft>
              <a:buClr>
                <a:schemeClr val="lt1"/>
              </a:buClr>
              <a:buSzPts val="1800"/>
              <a:buChar char="•"/>
              <a:defRPr/>
            </a:lvl7pPr>
            <a:lvl8pPr lvl="7" rtl="0" algn="l">
              <a:lnSpc>
                <a:spcPct val="90000"/>
              </a:lnSpc>
              <a:spcBef>
                <a:spcPts val="500"/>
              </a:spcBef>
              <a:spcAft>
                <a:spcPts val="0"/>
              </a:spcAft>
              <a:buClr>
                <a:schemeClr val="lt1"/>
              </a:buClr>
              <a:buSzPts val="1800"/>
              <a:buChar char="•"/>
              <a:defRPr/>
            </a:lvl8pPr>
            <a:lvl9pPr lvl="8" rtl="0" algn="l">
              <a:lnSpc>
                <a:spcPct val="90000"/>
              </a:lnSpc>
              <a:spcBef>
                <a:spcPts val="500"/>
              </a:spcBef>
              <a:spcAft>
                <a:spcPts val="0"/>
              </a:spcAft>
              <a:buClr>
                <a:schemeClr val="lt1"/>
              </a:buClr>
              <a:buSzPts val="1800"/>
              <a:buChar char="•"/>
              <a:defRPr/>
            </a:lvl9pPr>
          </a:lstStyle>
          <a:p/>
        </p:txBody>
      </p:sp>
      <p:sp>
        <p:nvSpPr>
          <p:cNvPr id="88" name="Shape 88"/>
          <p:cNvSpPr txBox="1"/>
          <p:nvPr>
            <p:ph idx="11" type="ftr"/>
          </p:nvPr>
        </p:nvSpPr>
        <p:spPr>
          <a:xfrm>
            <a:off x="3124200" y="6245225"/>
            <a:ext cx="2895600" cy="476400"/>
          </a:xfrm>
          <a:prstGeom prst="rect">
            <a:avLst/>
          </a:prstGeom>
          <a:noFill/>
          <a:ln>
            <a:noFill/>
          </a:ln>
        </p:spPr>
        <p:txBody>
          <a:bodyPr anchorCtr="0" anchor="b" bIns="91425" lIns="91425" spcFirstLastPara="1" rIns="91425" wrap="square" tIns="91425"/>
          <a:lstStyle>
            <a:lvl1pPr lvl="0" rtl="0" algn="ctr">
              <a:lnSpc>
                <a:spcPct val="100000"/>
              </a:lnSpc>
              <a:spcBef>
                <a:spcPts val="0"/>
              </a:spcBef>
              <a:spcAft>
                <a:spcPts val="0"/>
              </a:spcAft>
              <a:buSzPts val="1400"/>
              <a:buNone/>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89" name="Shape 89"/>
          <p:cNvSpPr txBox="1"/>
          <p:nvPr>
            <p:ph idx="12" type="sldNum"/>
          </p:nvPr>
        </p:nvSpPr>
        <p:spPr>
          <a:xfrm>
            <a:off x="6553200" y="6245225"/>
            <a:ext cx="2133600" cy="476400"/>
          </a:xfrm>
          <a:prstGeom prst="rect">
            <a:avLst/>
          </a:prstGeom>
          <a:noFill/>
          <a:ln>
            <a:noFill/>
          </a:ln>
        </p:spPr>
        <p:txBody>
          <a:bodyPr anchorCtr="0" anchor="b" bIns="45700" lIns="91425" spcFirstLastPara="1" rIns="91425" wrap="square" tIns="45700">
            <a:noAutofit/>
          </a:bodyPr>
          <a:lstStyle>
            <a:lvl1pPr indent="0" lvl="0" marL="0" marR="0" rtl="0" algn="r">
              <a:lnSpc>
                <a:spcPct val="100000"/>
              </a:lnSpc>
              <a:spcBef>
                <a:spcPts val="0"/>
              </a:spcBef>
              <a:spcAft>
                <a:spcPts val="0"/>
              </a:spcAft>
              <a:buClr>
                <a:schemeClr val="lt1"/>
              </a:buClr>
              <a:buSzPts val="1400"/>
              <a:buFont typeface="Arial"/>
              <a:buNone/>
              <a:defRPr b="0" i="0" sz="1400" u="none">
                <a:solidFill>
                  <a:schemeClr val="lt1"/>
                </a:solidFill>
                <a:effectLst>
                  <a:outerShdw blurRad="38100" algn="tl" dir="2700000" dist="38100">
                    <a:srgbClr val="C0C0C0"/>
                  </a:outerShdw>
                </a:effectLst>
                <a:latin typeface="Arial"/>
                <a:ea typeface="Arial"/>
                <a:cs typeface="Arial"/>
                <a:sym typeface="Arial"/>
              </a:defRPr>
            </a:lvl1pPr>
            <a:lvl2pPr indent="0" lvl="1" marL="0" marR="0" rtl="0" algn="r">
              <a:lnSpc>
                <a:spcPct val="100000"/>
              </a:lnSpc>
              <a:spcBef>
                <a:spcPts val="0"/>
              </a:spcBef>
              <a:spcAft>
                <a:spcPts val="0"/>
              </a:spcAft>
              <a:buClr>
                <a:schemeClr val="lt1"/>
              </a:buClr>
              <a:buSzPts val="1400"/>
              <a:buFont typeface="Arial"/>
              <a:buNone/>
              <a:defRPr b="0" i="0" sz="1400" u="none">
                <a:solidFill>
                  <a:schemeClr val="lt1"/>
                </a:solidFill>
                <a:effectLst>
                  <a:outerShdw blurRad="38100" algn="tl" dir="2700000" dist="38100">
                    <a:srgbClr val="C0C0C0"/>
                  </a:outerShdw>
                </a:effectLst>
                <a:latin typeface="Arial"/>
                <a:ea typeface="Arial"/>
                <a:cs typeface="Arial"/>
                <a:sym typeface="Arial"/>
              </a:defRPr>
            </a:lvl2pPr>
            <a:lvl3pPr indent="0" lvl="2" marL="0" marR="0" rtl="0" algn="r">
              <a:lnSpc>
                <a:spcPct val="100000"/>
              </a:lnSpc>
              <a:spcBef>
                <a:spcPts val="0"/>
              </a:spcBef>
              <a:spcAft>
                <a:spcPts val="0"/>
              </a:spcAft>
              <a:buClr>
                <a:schemeClr val="lt1"/>
              </a:buClr>
              <a:buSzPts val="1400"/>
              <a:buFont typeface="Arial"/>
              <a:buNone/>
              <a:defRPr b="0" i="0" sz="1400" u="none">
                <a:solidFill>
                  <a:schemeClr val="lt1"/>
                </a:solidFill>
                <a:effectLst>
                  <a:outerShdw blurRad="38100" algn="tl" dir="2700000" dist="38100">
                    <a:srgbClr val="C0C0C0"/>
                  </a:outerShdw>
                </a:effectLst>
                <a:latin typeface="Arial"/>
                <a:ea typeface="Arial"/>
                <a:cs typeface="Arial"/>
                <a:sym typeface="Arial"/>
              </a:defRPr>
            </a:lvl3pPr>
            <a:lvl4pPr indent="0" lvl="3" marL="0" marR="0" rtl="0" algn="r">
              <a:lnSpc>
                <a:spcPct val="100000"/>
              </a:lnSpc>
              <a:spcBef>
                <a:spcPts val="0"/>
              </a:spcBef>
              <a:spcAft>
                <a:spcPts val="0"/>
              </a:spcAft>
              <a:buClr>
                <a:schemeClr val="lt1"/>
              </a:buClr>
              <a:buSzPts val="1400"/>
              <a:buFont typeface="Arial"/>
              <a:buNone/>
              <a:defRPr b="0" i="0" sz="1400" u="none">
                <a:solidFill>
                  <a:schemeClr val="lt1"/>
                </a:solidFill>
                <a:effectLst>
                  <a:outerShdw blurRad="38100" algn="tl" dir="2700000" dist="38100">
                    <a:srgbClr val="C0C0C0"/>
                  </a:outerShdw>
                </a:effectLst>
                <a:latin typeface="Arial"/>
                <a:ea typeface="Arial"/>
                <a:cs typeface="Arial"/>
                <a:sym typeface="Arial"/>
              </a:defRPr>
            </a:lvl4pPr>
            <a:lvl5pPr indent="0" lvl="4" marL="0" marR="0" rtl="0" algn="r">
              <a:lnSpc>
                <a:spcPct val="100000"/>
              </a:lnSpc>
              <a:spcBef>
                <a:spcPts val="0"/>
              </a:spcBef>
              <a:spcAft>
                <a:spcPts val="0"/>
              </a:spcAft>
              <a:buClr>
                <a:schemeClr val="lt1"/>
              </a:buClr>
              <a:buSzPts val="1400"/>
              <a:buFont typeface="Arial"/>
              <a:buNone/>
              <a:defRPr b="0" i="0" sz="1400" u="none">
                <a:solidFill>
                  <a:schemeClr val="lt1"/>
                </a:solidFill>
                <a:effectLst>
                  <a:outerShdw blurRad="38100" algn="tl" dir="2700000" dist="38100">
                    <a:srgbClr val="C0C0C0"/>
                  </a:outerShdw>
                </a:effectLst>
                <a:latin typeface="Arial"/>
                <a:ea typeface="Arial"/>
                <a:cs typeface="Arial"/>
                <a:sym typeface="Arial"/>
              </a:defRPr>
            </a:lvl5pPr>
            <a:lvl6pPr indent="0" lvl="5" marL="0" marR="0" rtl="0" algn="r">
              <a:lnSpc>
                <a:spcPct val="100000"/>
              </a:lnSpc>
              <a:spcBef>
                <a:spcPts val="0"/>
              </a:spcBef>
              <a:spcAft>
                <a:spcPts val="0"/>
              </a:spcAft>
              <a:buClr>
                <a:schemeClr val="lt1"/>
              </a:buClr>
              <a:buSzPts val="1400"/>
              <a:buFont typeface="Arial"/>
              <a:buNone/>
              <a:defRPr b="0" i="0" sz="1400" u="none">
                <a:solidFill>
                  <a:schemeClr val="lt1"/>
                </a:solidFill>
                <a:effectLst>
                  <a:outerShdw blurRad="38100" algn="tl" dir="2700000" dist="38100">
                    <a:srgbClr val="C0C0C0"/>
                  </a:outerShdw>
                </a:effectLst>
                <a:latin typeface="Arial"/>
                <a:ea typeface="Arial"/>
                <a:cs typeface="Arial"/>
                <a:sym typeface="Arial"/>
              </a:defRPr>
            </a:lvl6pPr>
            <a:lvl7pPr indent="0" lvl="6" marL="0" marR="0" rtl="0" algn="r">
              <a:lnSpc>
                <a:spcPct val="100000"/>
              </a:lnSpc>
              <a:spcBef>
                <a:spcPts val="0"/>
              </a:spcBef>
              <a:spcAft>
                <a:spcPts val="0"/>
              </a:spcAft>
              <a:buClr>
                <a:schemeClr val="lt1"/>
              </a:buClr>
              <a:buSzPts val="1400"/>
              <a:buFont typeface="Arial"/>
              <a:buNone/>
              <a:defRPr b="0" i="0" sz="1400" u="none">
                <a:solidFill>
                  <a:schemeClr val="lt1"/>
                </a:solidFill>
                <a:effectLst>
                  <a:outerShdw blurRad="38100" algn="tl" dir="2700000" dist="38100">
                    <a:srgbClr val="C0C0C0"/>
                  </a:outerShdw>
                </a:effectLst>
                <a:latin typeface="Arial"/>
                <a:ea typeface="Arial"/>
                <a:cs typeface="Arial"/>
                <a:sym typeface="Arial"/>
              </a:defRPr>
            </a:lvl7pPr>
            <a:lvl8pPr indent="0" lvl="7" marL="0" marR="0" rtl="0" algn="r">
              <a:lnSpc>
                <a:spcPct val="100000"/>
              </a:lnSpc>
              <a:spcBef>
                <a:spcPts val="0"/>
              </a:spcBef>
              <a:spcAft>
                <a:spcPts val="0"/>
              </a:spcAft>
              <a:buClr>
                <a:schemeClr val="lt1"/>
              </a:buClr>
              <a:buSzPts val="1400"/>
              <a:buFont typeface="Arial"/>
              <a:buNone/>
              <a:defRPr b="0" i="0" sz="1400" u="none">
                <a:solidFill>
                  <a:schemeClr val="lt1"/>
                </a:solidFill>
                <a:effectLst>
                  <a:outerShdw blurRad="38100" algn="tl" dir="2700000" dist="38100">
                    <a:srgbClr val="C0C0C0"/>
                  </a:outerShdw>
                </a:effectLst>
                <a:latin typeface="Arial"/>
                <a:ea typeface="Arial"/>
                <a:cs typeface="Arial"/>
                <a:sym typeface="Arial"/>
              </a:defRPr>
            </a:lvl8pPr>
            <a:lvl9pPr indent="0" lvl="8" marL="0" marR="0" rtl="0" algn="r">
              <a:lnSpc>
                <a:spcPct val="100000"/>
              </a:lnSpc>
              <a:spcBef>
                <a:spcPts val="0"/>
              </a:spcBef>
              <a:spcAft>
                <a:spcPts val="0"/>
              </a:spcAft>
              <a:buClr>
                <a:schemeClr val="lt1"/>
              </a:buClr>
              <a:buSzPts val="1400"/>
              <a:buFont typeface="Arial"/>
              <a:buNone/>
              <a:defRPr b="0" i="0" sz="1400" u="none">
                <a:solidFill>
                  <a:schemeClr val="lt1"/>
                </a:solidFill>
                <a:effectLst>
                  <a:outerShdw blurRad="38100" algn="tl" dir="2700000" dist="38100">
                    <a:srgbClr val="C0C0C0"/>
                  </a:outerShdw>
                </a:effectLst>
                <a:latin typeface="Arial"/>
                <a:ea typeface="Arial"/>
                <a:cs typeface="Arial"/>
                <a:sym typeface="Arial"/>
              </a:defRPr>
            </a:lvl9pPr>
          </a:lstStyle>
          <a:p>
            <a:pPr indent="0" lvl="0" marL="0">
              <a:spcBef>
                <a:spcPts val="0"/>
              </a:spcBef>
              <a:spcAft>
                <a:spcPts val="0"/>
              </a:spcAft>
              <a:buNone/>
            </a:pPr>
            <a:fld id="{00000000-1234-1234-1234-123412341234}" type="slidenum">
              <a:rPr lang="fr-FR"/>
              <a:t>‹#›</a:t>
            </a:fld>
            <a:endParaRPr/>
          </a:p>
        </p:txBody>
      </p:sp>
      <p:sp>
        <p:nvSpPr>
          <p:cNvPr id="90" name="Shape 90"/>
          <p:cNvSpPr txBox="1"/>
          <p:nvPr>
            <p:ph idx="10" type="dt"/>
          </p:nvPr>
        </p:nvSpPr>
        <p:spPr>
          <a:xfrm>
            <a:off x="457200" y="6245225"/>
            <a:ext cx="2133600" cy="476400"/>
          </a:xfrm>
          <a:prstGeom prst="rect">
            <a:avLst/>
          </a:prstGeom>
          <a:noFill/>
          <a:ln>
            <a:noFill/>
          </a:ln>
        </p:spPr>
        <p:txBody>
          <a:bodyPr anchorCtr="0" anchor="b" bIns="91425" lIns="91425" spcFirstLastPara="1" rIns="91425" wrap="square" tIns="91425"/>
          <a:lstStyle>
            <a:lvl1pPr lvl="0" rtl="0" algn="l">
              <a:lnSpc>
                <a:spcPct val="100000"/>
              </a:lnSpc>
              <a:spcBef>
                <a:spcPts val="0"/>
              </a:spcBef>
              <a:spcAft>
                <a:spcPts val="0"/>
              </a:spcAft>
              <a:buSzPts val="1400"/>
              <a:buNone/>
              <a:defRPr sz="1400">
                <a:latin typeface="Arial"/>
                <a:ea typeface="Arial"/>
                <a:cs typeface="Arial"/>
                <a:sym typeface="Aria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Tree>
  </p:cSld>
  <p:clrMapOvr>
    <a:masterClrMapping/>
  </p:clrMapOvr>
  <p:transition>
    <p:blinds dir="vert"/>
  </p:transition>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re et contenu" type="obj">
  <p:cSld name="OBJECT">
    <p:spTree>
      <p:nvGrpSpPr>
        <p:cNvPr id="19" name="Shape 19"/>
        <p:cNvGrpSpPr/>
        <p:nvPr/>
      </p:nvGrpSpPr>
      <p:grpSpPr>
        <a:xfrm>
          <a:off x="0" y="0"/>
          <a:ext cx="0" cy="0"/>
          <a:chOff x="0" y="0"/>
          <a:chExt cx="0" cy="0"/>
        </a:xfrm>
      </p:grpSpPr>
      <p:sp>
        <p:nvSpPr>
          <p:cNvPr id="20" name="Shape 20"/>
          <p:cNvSpPr txBox="1"/>
          <p:nvPr>
            <p:ph type="title"/>
          </p:nvPr>
        </p:nvSpPr>
        <p:spPr>
          <a:xfrm>
            <a:off x="457200" y="292100"/>
            <a:ext cx="8229600" cy="1384200"/>
          </a:xfrm>
          <a:prstGeom prst="rect">
            <a:avLst/>
          </a:prstGeom>
          <a:noFill/>
          <a:ln>
            <a:noFill/>
          </a:ln>
        </p:spPr>
        <p:txBody>
          <a:bodyPr anchorCtr="0" anchor="ctr" bIns="91425" lIns="91425" spcFirstLastPara="1" rIns="91425" wrap="square" tIns="91425"/>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21" name="Shape 21"/>
          <p:cNvSpPr txBox="1"/>
          <p:nvPr>
            <p:ph idx="1" type="body"/>
          </p:nvPr>
        </p:nvSpPr>
        <p:spPr>
          <a:xfrm>
            <a:off x="457200" y="1905000"/>
            <a:ext cx="8229600" cy="4114800"/>
          </a:xfrm>
          <a:prstGeom prst="rect">
            <a:avLst/>
          </a:prstGeom>
          <a:noFill/>
          <a:ln>
            <a:noFill/>
          </a:ln>
        </p:spPr>
        <p:txBody>
          <a:bodyPr anchorCtr="0" anchor="t" bIns="91425" lIns="91425" spcFirstLastPara="1" rIns="91425" wrap="square" tIns="91425"/>
          <a:lstStyle>
            <a:lvl1pPr indent="-365760" lvl="0" marL="457200" rtl="0" algn="l">
              <a:spcBef>
                <a:spcPts val="360"/>
              </a:spcBef>
              <a:spcAft>
                <a:spcPts val="0"/>
              </a:spcAft>
              <a:buSzPts val="2160"/>
              <a:buChar char="•"/>
              <a:defRPr/>
            </a:lvl1pPr>
            <a:lvl2pPr indent="-342900" lvl="1" marL="914400" rtl="0" algn="l">
              <a:spcBef>
                <a:spcPts val="360"/>
              </a:spcBef>
              <a:spcAft>
                <a:spcPts val="0"/>
              </a:spcAft>
              <a:buClr>
                <a:schemeClr val="lt1"/>
              </a:buClr>
              <a:buSzPts val="1800"/>
              <a:buChar char="–"/>
              <a:defRPr/>
            </a:lvl2pPr>
            <a:lvl3pPr indent="-365760" lvl="2" marL="1371600" rtl="0" algn="l">
              <a:spcBef>
                <a:spcPts val="360"/>
              </a:spcBef>
              <a:spcAft>
                <a:spcPts val="0"/>
              </a:spcAft>
              <a:buSzPts val="2160"/>
              <a:buChar char="•"/>
              <a:defRPr/>
            </a:lvl3pPr>
            <a:lvl4pPr indent="-342900" lvl="3" marL="1828800" rtl="0" algn="l">
              <a:spcBef>
                <a:spcPts val="360"/>
              </a:spcBef>
              <a:spcAft>
                <a:spcPts val="0"/>
              </a:spcAft>
              <a:buClr>
                <a:schemeClr val="lt1"/>
              </a:buClr>
              <a:buSzPts val="1800"/>
              <a:buChar char="–"/>
              <a:defRPr/>
            </a:lvl4pPr>
            <a:lvl5pPr indent="-320039" lvl="4" marL="2286000" rtl="0" algn="l">
              <a:spcBef>
                <a:spcPts val="360"/>
              </a:spcBef>
              <a:spcAft>
                <a:spcPts val="0"/>
              </a:spcAft>
              <a:buSzPts val="1440"/>
              <a:buChar char="❖"/>
              <a:defRPr/>
            </a:lvl5pPr>
            <a:lvl6pPr indent="-342900" lvl="5" marL="2743200" rtl="0" algn="l">
              <a:lnSpc>
                <a:spcPct val="90000"/>
              </a:lnSpc>
              <a:spcBef>
                <a:spcPts val="500"/>
              </a:spcBef>
              <a:spcAft>
                <a:spcPts val="0"/>
              </a:spcAft>
              <a:buClr>
                <a:schemeClr val="lt1"/>
              </a:buClr>
              <a:buSzPts val="1800"/>
              <a:buChar char="•"/>
              <a:defRPr/>
            </a:lvl6pPr>
            <a:lvl7pPr indent="-342900" lvl="6" marL="3200400" rtl="0" algn="l">
              <a:lnSpc>
                <a:spcPct val="90000"/>
              </a:lnSpc>
              <a:spcBef>
                <a:spcPts val="500"/>
              </a:spcBef>
              <a:spcAft>
                <a:spcPts val="0"/>
              </a:spcAft>
              <a:buClr>
                <a:schemeClr val="lt1"/>
              </a:buClr>
              <a:buSzPts val="1800"/>
              <a:buChar char="•"/>
              <a:defRPr/>
            </a:lvl7pPr>
            <a:lvl8pPr indent="-342900" lvl="7" marL="3657600" rtl="0" algn="l">
              <a:lnSpc>
                <a:spcPct val="90000"/>
              </a:lnSpc>
              <a:spcBef>
                <a:spcPts val="500"/>
              </a:spcBef>
              <a:spcAft>
                <a:spcPts val="0"/>
              </a:spcAft>
              <a:buClr>
                <a:schemeClr val="lt1"/>
              </a:buClr>
              <a:buSzPts val="1800"/>
              <a:buChar char="•"/>
              <a:defRPr/>
            </a:lvl8pPr>
            <a:lvl9pPr indent="-342900" lvl="8" marL="4114800" rtl="0" algn="l">
              <a:lnSpc>
                <a:spcPct val="90000"/>
              </a:lnSpc>
              <a:spcBef>
                <a:spcPts val="500"/>
              </a:spcBef>
              <a:spcAft>
                <a:spcPts val="0"/>
              </a:spcAft>
              <a:buClr>
                <a:schemeClr val="lt1"/>
              </a:buClr>
              <a:buSzPts val="1800"/>
              <a:buChar char="•"/>
              <a:defRPr/>
            </a:lvl9pPr>
          </a:lstStyle>
          <a:p/>
        </p:txBody>
      </p:sp>
      <p:sp>
        <p:nvSpPr>
          <p:cNvPr id="22" name="Shape 22"/>
          <p:cNvSpPr txBox="1"/>
          <p:nvPr>
            <p:ph idx="10" type="dt"/>
          </p:nvPr>
        </p:nvSpPr>
        <p:spPr>
          <a:xfrm>
            <a:off x="457200" y="6245225"/>
            <a:ext cx="2133600" cy="476400"/>
          </a:xfrm>
          <a:prstGeom prst="rect">
            <a:avLst/>
          </a:prstGeom>
          <a:noFill/>
          <a:ln>
            <a:noFill/>
          </a:ln>
        </p:spPr>
        <p:txBody>
          <a:bodyPr anchorCtr="0" anchor="b" bIns="91425" lIns="91425" spcFirstLastPara="1" rIns="91425" wrap="square" tIns="91425"/>
          <a:lstStyle>
            <a:lvl1pPr lvl="0" rtl="0" algn="l">
              <a:lnSpc>
                <a:spcPct val="100000"/>
              </a:lnSpc>
              <a:spcBef>
                <a:spcPts val="0"/>
              </a:spcBef>
              <a:spcAft>
                <a:spcPts val="0"/>
              </a:spcAft>
              <a:buSzPts val="1400"/>
              <a:buNone/>
              <a:defRPr sz="1400">
                <a:latin typeface="Arial"/>
                <a:ea typeface="Arial"/>
                <a:cs typeface="Arial"/>
                <a:sym typeface="Aria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23" name="Shape 23"/>
          <p:cNvSpPr txBox="1"/>
          <p:nvPr>
            <p:ph idx="11" type="ftr"/>
          </p:nvPr>
        </p:nvSpPr>
        <p:spPr>
          <a:xfrm>
            <a:off x="3124200" y="6245225"/>
            <a:ext cx="2895600" cy="476400"/>
          </a:xfrm>
          <a:prstGeom prst="rect">
            <a:avLst/>
          </a:prstGeom>
          <a:noFill/>
          <a:ln>
            <a:noFill/>
          </a:ln>
        </p:spPr>
        <p:txBody>
          <a:bodyPr anchorCtr="0" anchor="b" bIns="91425" lIns="91425" spcFirstLastPara="1" rIns="91425" wrap="square" tIns="91425"/>
          <a:lstStyle>
            <a:lvl1pPr lvl="0" rtl="0" algn="ctr">
              <a:lnSpc>
                <a:spcPct val="100000"/>
              </a:lnSpc>
              <a:spcBef>
                <a:spcPts val="0"/>
              </a:spcBef>
              <a:spcAft>
                <a:spcPts val="0"/>
              </a:spcAft>
              <a:buSzPts val="1400"/>
              <a:buNone/>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24" name="Shape 24"/>
          <p:cNvSpPr txBox="1"/>
          <p:nvPr>
            <p:ph idx="12" type="sldNum"/>
          </p:nvPr>
        </p:nvSpPr>
        <p:spPr>
          <a:xfrm>
            <a:off x="6553200" y="6245225"/>
            <a:ext cx="2133600" cy="476400"/>
          </a:xfrm>
          <a:prstGeom prst="rect">
            <a:avLst/>
          </a:prstGeom>
          <a:noFill/>
          <a:ln>
            <a:noFill/>
          </a:ln>
        </p:spPr>
        <p:txBody>
          <a:bodyPr anchorCtr="0" anchor="b" bIns="45700" lIns="91425" spcFirstLastPara="1" rIns="91425" wrap="square" tIns="45700">
            <a:noAutofit/>
          </a:bodyPr>
          <a:lstStyle>
            <a:lvl1pPr indent="0" lvl="0" marL="0" marR="0" rtl="0" algn="r">
              <a:lnSpc>
                <a:spcPct val="100000"/>
              </a:lnSpc>
              <a:spcBef>
                <a:spcPts val="0"/>
              </a:spcBef>
              <a:spcAft>
                <a:spcPts val="0"/>
              </a:spcAft>
              <a:buClr>
                <a:schemeClr val="lt1"/>
              </a:buClr>
              <a:buSzPts val="1400"/>
              <a:buFont typeface="Arial"/>
              <a:buNone/>
              <a:defRPr b="0" i="0" sz="1400" u="none">
                <a:solidFill>
                  <a:schemeClr val="lt1"/>
                </a:solidFill>
                <a:effectLst>
                  <a:outerShdw blurRad="38100" algn="tl" dir="2700000" dist="38100">
                    <a:srgbClr val="C0C0C0"/>
                  </a:outerShdw>
                </a:effectLst>
                <a:latin typeface="Arial"/>
                <a:ea typeface="Arial"/>
                <a:cs typeface="Arial"/>
                <a:sym typeface="Arial"/>
              </a:defRPr>
            </a:lvl1pPr>
            <a:lvl2pPr indent="0" lvl="1" marL="0" marR="0" rtl="0" algn="r">
              <a:lnSpc>
                <a:spcPct val="100000"/>
              </a:lnSpc>
              <a:spcBef>
                <a:spcPts val="0"/>
              </a:spcBef>
              <a:spcAft>
                <a:spcPts val="0"/>
              </a:spcAft>
              <a:buClr>
                <a:schemeClr val="lt1"/>
              </a:buClr>
              <a:buSzPts val="1400"/>
              <a:buFont typeface="Arial"/>
              <a:buNone/>
              <a:defRPr b="0" i="0" sz="1400" u="none">
                <a:solidFill>
                  <a:schemeClr val="lt1"/>
                </a:solidFill>
                <a:effectLst>
                  <a:outerShdw blurRad="38100" algn="tl" dir="2700000" dist="38100">
                    <a:srgbClr val="C0C0C0"/>
                  </a:outerShdw>
                </a:effectLst>
                <a:latin typeface="Arial"/>
                <a:ea typeface="Arial"/>
                <a:cs typeface="Arial"/>
                <a:sym typeface="Arial"/>
              </a:defRPr>
            </a:lvl2pPr>
            <a:lvl3pPr indent="0" lvl="2" marL="0" marR="0" rtl="0" algn="r">
              <a:lnSpc>
                <a:spcPct val="100000"/>
              </a:lnSpc>
              <a:spcBef>
                <a:spcPts val="0"/>
              </a:spcBef>
              <a:spcAft>
                <a:spcPts val="0"/>
              </a:spcAft>
              <a:buClr>
                <a:schemeClr val="lt1"/>
              </a:buClr>
              <a:buSzPts val="1400"/>
              <a:buFont typeface="Arial"/>
              <a:buNone/>
              <a:defRPr b="0" i="0" sz="1400" u="none">
                <a:solidFill>
                  <a:schemeClr val="lt1"/>
                </a:solidFill>
                <a:effectLst>
                  <a:outerShdw blurRad="38100" algn="tl" dir="2700000" dist="38100">
                    <a:srgbClr val="C0C0C0"/>
                  </a:outerShdw>
                </a:effectLst>
                <a:latin typeface="Arial"/>
                <a:ea typeface="Arial"/>
                <a:cs typeface="Arial"/>
                <a:sym typeface="Arial"/>
              </a:defRPr>
            </a:lvl3pPr>
            <a:lvl4pPr indent="0" lvl="3" marL="0" marR="0" rtl="0" algn="r">
              <a:lnSpc>
                <a:spcPct val="100000"/>
              </a:lnSpc>
              <a:spcBef>
                <a:spcPts val="0"/>
              </a:spcBef>
              <a:spcAft>
                <a:spcPts val="0"/>
              </a:spcAft>
              <a:buClr>
                <a:schemeClr val="lt1"/>
              </a:buClr>
              <a:buSzPts val="1400"/>
              <a:buFont typeface="Arial"/>
              <a:buNone/>
              <a:defRPr b="0" i="0" sz="1400" u="none">
                <a:solidFill>
                  <a:schemeClr val="lt1"/>
                </a:solidFill>
                <a:effectLst>
                  <a:outerShdw blurRad="38100" algn="tl" dir="2700000" dist="38100">
                    <a:srgbClr val="C0C0C0"/>
                  </a:outerShdw>
                </a:effectLst>
                <a:latin typeface="Arial"/>
                <a:ea typeface="Arial"/>
                <a:cs typeface="Arial"/>
                <a:sym typeface="Arial"/>
              </a:defRPr>
            </a:lvl4pPr>
            <a:lvl5pPr indent="0" lvl="4" marL="0" marR="0" rtl="0" algn="r">
              <a:lnSpc>
                <a:spcPct val="100000"/>
              </a:lnSpc>
              <a:spcBef>
                <a:spcPts val="0"/>
              </a:spcBef>
              <a:spcAft>
                <a:spcPts val="0"/>
              </a:spcAft>
              <a:buClr>
                <a:schemeClr val="lt1"/>
              </a:buClr>
              <a:buSzPts val="1400"/>
              <a:buFont typeface="Arial"/>
              <a:buNone/>
              <a:defRPr b="0" i="0" sz="1400" u="none">
                <a:solidFill>
                  <a:schemeClr val="lt1"/>
                </a:solidFill>
                <a:effectLst>
                  <a:outerShdw blurRad="38100" algn="tl" dir="2700000" dist="38100">
                    <a:srgbClr val="C0C0C0"/>
                  </a:outerShdw>
                </a:effectLst>
                <a:latin typeface="Arial"/>
                <a:ea typeface="Arial"/>
                <a:cs typeface="Arial"/>
                <a:sym typeface="Arial"/>
              </a:defRPr>
            </a:lvl5pPr>
            <a:lvl6pPr indent="0" lvl="5" marL="0" marR="0" rtl="0" algn="r">
              <a:lnSpc>
                <a:spcPct val="100000"/>
              </a:lnSpc>
              <a:spcBef>
                <a:spcPts val="0"/>
              </a:spcBef>
              <a:spcAft>
                <a:spcPts val="0"/>
              </a:spcAft>
              <a:buClr>
                <a:schemeClr val="lt1"/>
              </a:buClr>
              <a:buSzPts val="1400"/>
              <a:buFont typeface="Arial"/>
              <a:buNone/>
              <a:defRPr b="0" i="0" sz="1400" u="none">
                <a:solidFill>
                  <a:schemeClr val="lt1"/>
                </a:solidFill>
                <a:effectLst>
                  <a:outerShdw blurRad="38100" algn="tl" dir="2700000" dist="38100">
                    <a:srgbClr val="C0C0C0"/>
                  </a:outerShdw>
                </a:effectLst>
                <a:latin typeface="Arial"/>
                <a:ea typeface="Arial"/>
                <a:cs typeface="Arial"/>
                <a:sym typeface="Arial"/>
              </a:defRPr>
            </a:lvl6pPr>
            <a:lvl7pPr indent="0" lvl="6" marL="0" marR="0" rtl="0" algn="r">
              <a:lnSpc>
                <a:spcPct val="100000"/>
              </a:lnSpc>
              <a:spcBef>
                <a:spcPts val="0"/>
              </a:spcBef>
              <a:spcAft>
                <a:spcPts val="0"/>
              </a:spcAft>
              <a:buClr>
                <a:schemeClr val="lt1"/>
              </a:buClr>
              <a:buSzPts val="1400"/>
              <a:buFont typeface="Arial"/>
              <a:buNone/>
              <a:defRPr b="0" i="0" sz="1400" u="none">
                <a:solidFill>
                  <a:schemeClr val="lt1"/>
                </a:solidFill>
                <a:effectLst>
                  <a:outerShdw blurRad="38100" algn="tl" dir="2700000" dist="38100">
                    <a:srgbClr val="C0C0C0"/>
                  </a:outerShdw>
                </a:effectLst>
                <a:latin typeface="Arial"/>
                <a:ea typeface="Arial"/>
                <a:cs typeface="Arial"/>
                <a:sym typeface="Arial"/>
              </a:defRPr>
            </a:lvl7pPr>
            <a:lvl8pPr indent="0" lvl="7" marL="0" marR="0" rtl="0" algn="r">
              <a:lnSpc>
                <a:spcPct val="100000"/>
              </a:lnSpc>
              <a:spcBef>
                <a:spcPts val="0"/>
              </a:spcBef>
              <a:spcAft>
                <a:spcPts val="0"/>
              </a:spcAft>
              <a:buClr>
                <a:schemeClr val="lt1"/>
              </a:buClr>
              <a:buSzPts val="1400"/>
              <a:buFont typeface="Arial"/>
              <a:buNone/>
              <a:defRPr b="0" i="0" sz="1400" u="none">
                <a:solidFill>
                  <a:schemeClr val="lt1"/>
                </a:solidFill>
                <a:effectLst>
                  <a:outerShdw blurRad="38100" algn="tl" dir="2700000" dist="38100">
                    <a:srgbClr val="C0C0C0"/>
                  </a:outerShdw>
                </a:effectLst>
                <a:latin typeface="Arial"/>
                <a:ea typeface="Arial"/>
                <a:cs typeface="Arial"/>
                <a:sym typeface="Arial"/>
              </a:defRPr>
            </a:lvl8pPr>
            <a:lvl9pPr indent="0" lvl="8" marL="0" marR="0" rtl="0" algn="r">
              <a:lnSpc>
                <a:spcPct val="100000"/>
              </a:lnSpc>
              <a:spcBef>
                <a:spcPts val="0"/>
              </a:spcBef>
              <a:spcAft>
                <a:spcPts val="0"/>
              </a:spcAft>
              <a:buClr>
                <a:schemeClr val="lt1"/>
              </a:buClr>
              <a:buSzPts val="1400"/>
              <a:buFont typeface="Arial"/>
              <a:buNone/>
              <a:defRPr b="0" i="0" sz="1400" u="none">
                <a:solidFill>
                  <a:schemeClr val="lt1"/>
                </a:solidFill>
                <a:effectLst>
                  <a:outerShdw blurRad="38100" algn="tl" dir="2700000" dist="38100">
                    <a:srgbClr val="C0C0C0"/>
                  </a:outerShdw>
                </a:effectLst>
                <a:latin typeface="Arial"/>
                <a:ea typeface="Arial"/>
                <a:cs typeface="Arial"/>
                <a:sym typeface="Arial"/>
              </a:defRPr>
            </a:lvl9pPr>
          </a:lstStyle>
          <a:p>
            <a:pPr indent="0" lvl="0" marL="0">
              <a:spcBef>
                <a:spcPts val="0"/>
              </a:spcBef>
              <a:spcAft>
                <a:spcPts val="0"/>
              </a:spcAft>
              <a:buNone/>
            </a:pPr>
            <a:fld id="{00000000-1234-1234-1234-123412341234}" type="slidenum">
              <a:rPr lang="fr-FR"/>
              <a:t>‹#›</a:t>
            </a:fld>
            <a:endParaRPr/>
          </a:p>
        </p:txBody>
      </p:sp>
    </p:spTree>
  </p:cSld>
  <p:clrMapOvr>
    <a:masterClrMapping/>
  </p:clrMapOvr>
  <p:transition>
    <p:blinds dir="vert"/>
  </p:transition>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re seul" type="titleOnly">
  <p:cSld name="TITLE_ONLY">
    <p:spTree>
      <p:nvGrpSpPr>
        <p:cNvPr id="25" name="Shape 25"/>
        <p:cNvGrpSpPr/>
        <p:nvPr/>
      </p:nvGrpSpPr>
      <p:grpSpPr>
        <a:xfrm>
          <a:off x="0" y="0"/>
          <a:ext cx="0" cy="0"/>
          <a:chOff x="0" y="0"/>
          <a:chExt cx="0" cy="0"/>
        </a:xfrm>
      </p:grpSpPr>
      <p:sp>
        <p:nvSpPr>
          <p:cNvPr id="26" name="Shape 26"/>
          <p:cNvSpPr txBox="1"/>
          <p:nvPr>
            <p:ph type="title"/>
          </p:nvPr>
        </p:nvSpPr>
        <p:spPr>
          <a:xfrm>
            <a:off x="457200" y="292100"/>
            <a:ext cx="8229600" cy="1384200"/>
          </a:xfrm>
          <a:prstGeom prst="rect">
            <a:avLst/>
          </a:prstGeom>
          <a:noFill/>
          <a:ln>
            <a:noFill/>
          </a:ln>
        </p:spPr>
        <p:txBody>
          <a:bodyPr anchorCtr="0" anchor="ctr" bIns="91425" lIns="91425" spcFirstLastPara="1" rIns="91425" wrap="square" tIns="91425"/>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27" name="Shape 27"/>
          <p:cNvSpPr txBox="1"/>
          <p:nvPr>
            <p:ph idx="10" type="dt"/>
          </p:nvPr>
        </p:nvSpPr>
        <p:spPr>
          <a:xfrm>
            <a:off x="457200" y="6245225"/>
            <a:ext cx="2133600" cy="476400"/>
          </a:xfrm>
          <a:prstGeom prst="rect">
            <a:avLst/>
          </a:prstGeom>
          <a:noFill/>
          <a:ln>
            <a:noFill/>
          </a:ln>
        </p:spPr>
        <p:txBody>
          <a:bodyPr anchorCtr="0" anchor="b" bIns="91425" lIns="91425" spcFirstLastPara="1" rIns="91425" wrap="square" tIns="91425"/>
          <a:lstStyle>
            <a:lvl1pPr lvl="0" rtl="0" algn="l">
              <a:lnSpc>
                <a:spcPct val="100000"/>
              </a:lnSpc>
              <a:spcBef>
                <a:spcPts val="0"/>
              </a:spcBef>
              <a:spcAft>
                <a:spcPts val="0"/>
              </a:spcAft>
              <a:buSzPts val="1400"/>
              <a:buNone/>
              <a:defRPr sz="1400">
                <a:latin typeface="Arial"/>
                <a:ea typeface="Arial"/>
                <a:cs typeface="Arial"/>
                <a:sym typeface="Aria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28" name="Shape 28"/>
          <p:cNvSpPr txBox="1"/>
          <p:nvPr>
            <p:ph idx="11" type="ftr"/>
          </p:nvPr>
        </p:nvSpPr>
        <p:spPr>
          <a:xfrm>
            <a:off x="3124200" y="6245225"/>
            <a:ext cx="2895600" cy="476400"/>
          </a:xfrm>
          <a:prstGeom prst="rect">
            <a:avLst/>
          </a:prstGeom>
          <a:noFill/>
          <a:ln>
            <a:noFill/>
          </a:ln>
        </p:spPr>
        <p:txBody>
          <a:bodyPr anchorCtr="0" anchor="b" bIns="91425" lIns="91425" spcFirstLastPara="1" rIns="91425" wrap="square" tIns="91425"/>
          <a:lstStyle>
            <a:lvl1pPr lvl="0" rtl="0" algn="ctr">
              <a:lnSpc>
                <a:spcPct val="100000"/>
              </a:lnSpc>
              <a:spcBef>
                <a:spcPts val="0"/>
              </a:spcBef>
              <a:spcAft>
                <a:spcPts val="0"/>
              </a:spcAft>
              <a:buSzPts val="1400"/>
              <a:buNone/>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29" name="Shape 29"/>
          <p:cNvSpPr txBox="1"/>
          <p:nvPr>
            <p:ph idx="12" type="sldNum"/>
          </p:nvPr>
        </p:nvSpPr>
        <p:spPr>
          <a:xfrm>
            <a:off x="6553200" y="6245225"/>
            <a:ext cx="2133600" cy="476400"/>
          </a:xfrm>
          <a:prstGeom prst="rect">
            <a:avLst/>
          </a:prstGeom>
          <a:noFill/>
          <a:ln>
            <a:noFill/>
          </a:ln>
        </p:spPr>
        <p:txBody>
          <a:bodyPr anchorCtr="0" anchor="b" bIns="45700" lIns="91425" spcFirstLastPara="1" rIns="91425" wrap="square" tIns="45700">
            <a:noAutofit/>
          </a:bodyPr>
          <a:lstStyle>
            <a:lvl1pPr indent="0" lvl="0" marL="0" marR="0" rtl="0" algn="r">
              <a:lnSpc>
                <a:spcPct val="100000"/>
              </a:lnSpc>
              <a:spcBef>
                <a:spcPts val="0"/>
              </a:spcBef>
              <a:spcAft>
                <a:spcPts val="0"/>
              </a:spcAft>
              <a:buClr>
                <a:schemeClr val="lt1"/>
              </a:buClr>
              <a:buSzPts val="1400"/>
              <a:buFont typeface="Arial"/>
              <a:buNone/>
              <a:defRPr b="0" i="0" sz="1400" u="none">
                <a:solidFill>
                  <a:schemeClr val="lt1"/>
                </a:solidFill>
                <a:effectLst>
                  <a:outerShdw blurRad="38100" algn="tl" dir="2700000" dist="38100">
                    <a:srgbClr val="C0C0C0"/>
                  </a:outerShdw>
                </a:effectLst>
                <a:latin typeface="Arial"/>
                <a:ea typeface="Arial"/>
                <a:cs typeface="Arial"/>
                <a:sym typeface="Arial"/>
              </a:defRPr>
            </a:lvl1pPr>
            <a:lvl2pPr indent="0" lvl="1" marL="0" marR="0" rtl="0" algn="r">
              <a:lnSpc>
                <a:spcPct val="100000"/>
              </a:lnSpc>
              <a:spcBef>
                <a:spcPts val="0"/>
              </a:spcBef>
              <a:spcAft>
                <a:spcPts val="0"/>
              </a:spcAft>
              <a:buClr>
                <a:schemeClr val="lt1"/>
              </a:buClr>
              <a:buSzPts val="1400"/>
              <a:buFont typeface="Arial"/>
              <a:buNone/>
              <a:defRPr b="0" i="0" sz="1400" u="none">
                <a:solidFill>
                  <a:schemeClr val="lt1"/>
                </a:solidFill>
                <a:effectLst>
                  <a:outerShdw blurRad="38100" algn="tl" dir="2700000" dist="38100">
                    <a:srgbClr val="C0C0C0"/>
                  </a:outerShdw>
                </a:effectLst>
                <a:latin typeface="Arial"/>
                <a:ea typeface="Arial"/>
                <a:cs typeface="Arial"/>
                <a:sym typeface="Arial"/>
              </a:defRPr>
            </a:lvl2pPr>
            <a:lvl3pPr indent="0" lvl="2" marL="0" marR="0" rtl="0" algn="r">
              <a:lnSpc>
                <a:spcPct val="100000"/>
              </a:lnSpc>
              <a:spcBef>
                <a:spcPts val="0"/>
              </a:spcBef>
              <a:spcAft>
                <a:spcPts val="0"/>
              </a:spcAft>
              <a:buClr>
                <a:schemeClr val="lt1"/>
              </a:buClr>
              <a:buSzPts val="1400"/>
              <a:buFont typeface="Arial"/>
              <a:buNone/>
              <a:defRPr b="0" i="0" sz="1400" u="none">
                <a:solidFill>
                  <a:schemeClr val="lt1"/>
                </a:solidFill>
                <a:effectLst>
                  <a:outerShdw blurRad="38100" algn="tl" dir="2700000" dist="38100">
                    <a:srgbClr val="C0C0C0"/>
                  </a:outerShdw>
                </a:effectLst>
                <a:latin typeface="Arial"/>
                <a:ea typeface="Arial"/>
                <a:cs typeface="Arial"/>
                <a:sym typeface="Arial"/>
              </a:defRPr>
            </a:lvl3pPr>
            <a:lvl4pPr indent="0" lvl="3" marL="0" marR="0" rtl="0" algn="r">
              <a:lnSpc>
                <a:spcPct val="100000"/>
              </a:lnSpc>
              <a:spcBef>
                <a:spcPts val="0"/>
              </a:spcBef>
              <a:spcAft>
                <a:spcPts val="0"/>
              </a:spcAft>
              <a:buClr>
                <a:schemeClr val="lt1"/>
              </a:buClr>
              <a:buSzPts val="1400"/>
              <a:buFont typeface="Arial"/>
              <a:buNone/>
              <a:defRPr b="0" i="0" sz="1400" u="none">
                <a:solidFill>
                  <a:schemeClr val="lt1"/>
                </a:solidFill>
                <a:effectLst>
                  <a:outerShdw blurRad="38100" algn="tl" dir="2700000" dist="38100">
                    <a:srgbClr val="C0C0C0"/>
                  </a:outerShdw>
                </a:effectLst>
                <a:latin typeface="Arial"/>
                <a:ea typeface="Arial"/>
                <a:cs typeface="Arial"/>
                <a:sym typeface="Arial"/>
              </a:defRPr>
            </a:lvl4pPr>
            <a:lvl5pPr indent="0" lvl="4" marL="0" marR="0" rtl="0" algn="r">
              <a:lnSpc>
                <a:spcPct val="100000"/>
              </a:lnSpc>
              <a:spcBef>
                <a:spcPts val="0"/>
              </a:spcBef>
              <a:spcAft>
                <a:spcPts val="0"/>
              </a:spcAft>
              <a:buClr>
                <a:schemeClr val="lt1"/>
              </a:buClr>
              <a:buSzPts val="1400"/>
              <a:buFont typeface="Arial"/>
              <a:buNone/>
              <a:defRPr b="0" i="0" sz="1400" u="none">
                <a:solidFill>
                  <a:schemeClr val="lt1"/>
                </a:solidFill>
                <a:effectLst>
                  <a:outerShdw blurRad="38100" algn="tl" dir="2700000" dist="38100">
                    <a:srgbClr val="C0C0C0"/>
                  </a:outerShdw>
                </a:effectLst>
                <a:latin typeface="Arial"/>
                <a:ea typeface="Arial"/>
                <a:cs typeface="Arial"/>
                <a:sym typeface="Arial"/>
              </a:defRPr>
            </a:lvl5pPr>
            <a:lvl6pPr indent="0" lvl="5" marL="0" marR="0" rtl="0" algn="r">
              <a:lnSpc>
                <a:spcPct val="100000"/>
              </a:lnSpc>
              <a:spcBef>
                <a:spcPts val="0"/>
              </a:spcBef>
              <a:spcAft>
                <a:spcPts val="0"/>
              </a:spcAft>
              <a:buClr>
                <a:schemeClr val="lt1"/>
              </a:buClr>
              <a:buSzPts val="1400"/>
              <a:buFont typeface="Arial"/>
              <a:buNone/>
              <a:defRPr b="0" i="0" sz="1400" u="none">
                <a:solidFill>
                  <a:schemeClr val="lt1"/>
                </a:solidFill>
                <a:effectLst>
                  <a:outerShdw blurRad="38100" algn="tl" dir="2700000" dist="38100">
                    <a:srgbClr val="C0C0C0"/>
                  </a:outerShdw>
                </a:effectLst>
                <a:latin typeface="Arial"/>
                <a:ea typeface="Arial"/>
                <a:cs typeface="Arial"/>
                <a:sym typeface="Arial"/>
              </a:defRPr>
            </a:lvl6pPr>
            <a:lvl7pPr indent="0" lvl="6" marL="0" marR="0" rtl="0" algn="r">
              <a:lnSpc>
                <a:spcPct val="100000"/>
              </a:lnSpc>
              <a:spcBef>
                <a:spcPts val="0"/>
              </a:spcBef>
              <a:spcAft>
                <a:spcPts val="0"/>
              </a:spcAft>
              <a:buClr>
                <a:schemeClr val="lt1"/>
              </a:buClr>
              <a:buSzPts val="1400"/>
              <a:buFont typeface="Arial"/>
              <a:buNone/>
              <a:defRPr b="0" i="0" sz="1400" u="none">
                <a:solidFill>
                  <a:schemeClr val="lt1"/>
                </a:solidFill>
                <a:effectLst>
                  <a:outerShdw blurRad="38100" algn="tl" dir="2700000" dist="38100">
                    <a:srgbClr val="C0C0C0"/>
                  </a:outerShdw>
                </a:effectLst>
                <a:latin typeface="Arial"/>
                <a:ea typeface="Arial"/>
                <a:cs typeface="Arial"/>
                <a:sym typeface="Arial"/>
              </a:defRPr>
            </a:lvl7pPr>
            <a:lvl8pPr indent="0" lvl="7" marL="0" marR="0" rtl="0" algn="r">
              <a:lnSpc>
                <a:spcPct val="100000"/>
              </a:lnSpc>
              <a:spcBef>
                <a:spcPts val="0"/>
              </a:spcBef>
              <a:spcAft>
                <a:spcPts val="0"/>
              </a:spcAft>
              <a:buClr>
                <a:schemeClr val="lt1"/>
              </a:buClr>
              <a:buSzPts val="1400"/>
              <a:buFont typeface="Arial"/>
              <a:buNone/>
              <a:defRPr b="0" i="0" sz="1400" u="none">
                <a:solidFill>
                  <a:schemeClr val="lt1"/>
                </a:solidFill>
                <a:effectLst>
                  <a:outerShdw blurRad="38100" algn="tl" dir="2700000" dist="38100">
                    <a:srgbClr val="C0C0C0"/>
                  </a:outerShdw>
                </a:effectLst>
                <a:latin typeface="Arial"/>
                <a:ea typeface="Arial"/>
                <a:cs typeface="Arial"/>
                <a:sym typeface="Arial"/>
              </a:defRPr>
            </a:lvl8pPr>
            <a:lvl9pPr indent="0" lvl="8" marL="0" marR="0" rtl="0" algn="r">
              <a:lnSpc>
                <a:spcPct val="100000"/>
              </a:lnSpc>
              <a:spcBef>
                <a:spcPts val="0"/>
              </a:spcBef>
              <a:spcAft>
                <a:spcPts val="0"/>
              </a:spcAft>
              <a:buClr>
                <a:schemeClr val="lt1"/>
              </a:buClr>
              <a:buSzPts val="1400"/>
              <a:buFont typeface="Arial"/>
              <a:buNone/>
              <a:defRPr b="0" i="0" sz="1400" u="none">
                <a:solidFill>
                  <a:schemeClr val="lt1"/>
                </a:solidFill>
                <a:effectLst>
                  <a:outerShdw blurRad="38100" algn="tl" dir="2700000" dist="38100">
                    <a:srgbClr val="C0C0C0"/>
                  </a:outerShdw>
                </a:effectLst>
                <a:latin typeface="Arial"/>
                <a:ea typeface="Arial"/>
                <a:cs typeface="Arial"/>
                <a:sym typeface="Arial"/>
              </a:defRPr>
            </a:lvl9pPr>
          </a:lstStyle>
          <a:p>
            <a:pPr indent="0" lvl="0" marL="0">
              <a:spcBef>
                <a:spcPts val="0"/>
              </a:spcBef>
              <a:spcAft>
                <a:spcPts val="0"/>
              </a:spcAft>
              <a:buNone/>
            </a:pPr>
            <a:fld id="{00000000-1234-1234-1234-123412341234}" type="slidenum">
              <a:rPr lang="fr-FR"/>
              <a:t>‹#›</a:t>
            </a:fld>
            <a:endParaRPr/>
          </a:p>
        </p:txBody>
      </p:sp>
    </p:spTree>
  </p:cSld>
  <p:clrMapOvr>
    <a:masterClrMapping/>
  </p:clrMapOvr>
  <p:transition>
    <p:blinds dir="vert"/>
  </p:transition>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re vertical et texte" type="vertTitleAndTx">
  <p:cSld name="VERTICAL_TITLE_AND_VERTICAL_TEXT">
    <p:spTree>
      <p:nvGrpSpPr>
        <p:cNvPr id="30" name="Shape 30"/>
        <p:cNvGrpSpPr/>
        <p:nvPr/>
      </p:nvGrpSpPr>
      <p:grpSpPr>
        <a:xfrm>
          <a:off x="0" y="0"/>
          <a:ext cx="0" cy="0"/>
          <a:chOff x="0" y="0"/>
          <a:chExt cx="0" cy="0"/>
        </a:xfrm>
      </p:grpSpPr>
      <p:sp>
        <p:nvSpPr>
          <p:cNvPr id="31" name="Shape 31"/>
          <p:cNvSpPr txBox="1"/>
          <p:nvPr>
            <p:ph type="title"/>
          </p:nvPr>
        </p:nvSpPr>
        <p:spPr>
          <a:xfrm rot="5400000">
            <a:off x="4794300" y="2127200"/>
            <a:ext cx="5727600" cy="2057400"/>
          </a:xfrm>
          <a:prstGeom prst="rect">
            <a:avLst/>
          </a:prstGeom>
          <a:noFill/>
          <a:ln>
            <a:noFill/>
          </a:ln>
        </p:spPr>
        <p:txBody>
          <a:bodyPr anchorCtr="0" anchor="ctr" bIns="91425" lIns="91425" spcFirstLastPara="1" rIns="91425" wrap="square" tIns="91425"/>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32" name="Shape 32"/>
          <p:cNvSpPr txBox="1"/>
          <p:nvPr>
            <p:ph idx="1" type="body"/>
          </p:nvPr>
        </p:nvSpPr>
        <p:spPr>
          <a:xfrm rot="5400000">
            <a:off x="603300" y="146000"/>
            <a:ext cx="5727600" cy="6019800"/>
          </a:xfrm>
          <a:prstGeom prst="rect">
            <a:avLst/>
          </a:prstGeom>
          <a:noFill/>
          <a:ln>
            <a:noFill/>
          </a:ln>
        </p:spPr>
        <p:txBody>
          <a:bodyPr anchorCtr="0" anchor="t" bIns="91425" lIns="91425" spcFirstLastPara="1" rIns="91425" wrap="square" tIns="91425"/>
          <a:lstStyle>
            <a:lvl1pPr indent="-365760" lvl="0" marL="457200" rtl="0" algn="l">
              <a:spcBef>
                <a:spcPts val="360"/>
              </a:spcBef>
              <a:spcAft>
                <a:spcPts val="0"/>
              </a:spcAft>
              <a:buSzPts val="2160"/>
              <a:buChar char="•"/>
              <a:defRPr/>
            </a:lvl1pPr>
            <a:lvl2pPr indent="-342900" lvl="1" marL="914400" rtl="0" algn="l">
              <a:spcBef>
                <a:spcPts val="360"/>
              </a:spcBef>
              <a:spcAft>
                <a:spcPts val="0"/>
              </a:spcAft>
              <a:buClr>
                <a:schemeClr val="lt1"/>
              </a:buClr>
              <a:buSzPts val="1800"/>
              <a:buChar char="–"/>
              <a:defRPr/>
            </a:lvl2pPr>
            <a:lvl3pPr indent="-365760" lvl="2" marL="1371600" rtl="0" algn="l">
              <a:spcBef>
                <a:spcPts val="360"/>
              </a:spcBef>
              <a:spcAft>
                <a:spcPts val="0"/>
              </a:spcAft>
              <a:buSzPts val="2160"/>
              <a:buChar char="•"/>
              <a:defRPr/>
            </a:lvl3pPr>
            <a:lvl4pPr indent="-342900" lvl="3" marL="1828800" rtl="0" algn="l">
              <a:spcBef>
                <a:spcPts val="360"/>
              </a:spcBef>
              <a:spcAft>
                <a:spcPts val="0"/>
              </a:spcAft>
              <a:buClr>
                <a:schemeClr val="lt1"/>
              </a:buClr>
              <a:buSzPts val="1800"/>
              <a:buChar char="–"/>
              <a:defRPr/>
            </a:lvl4pPr>
            <a:lvl5pPr indent="-320039" lvl="4" marL="2286000" rtl="0" algn="l">
              <a:spcBef>
                <a:spcPts val="360"/>
              </a:spcBef>
              <a:spcAft>
                <a:spcPts val="0"/>
              </a:spcAft>
              <a:buSzPts val="1440"/>
              <a:buChar char="❖"/>
              <a:defRPr/>
            </a:lvl5pPr>
            <a:lvl6pPr indent="-342900" lvl="5" marL="2743200" rtl="0" algn="l">
              <a:lnSpc>
                <a:spcPct val="90000"/>
              </a:lnSpc>
              <a:spcBef>
                <a:spcPts val="500"/>
              </a:spcBef>
              <a:spcAft>
                <a:spcPts val="0"/>
              </a:spcAft>
              <a:buClr>
                <a:schemeClr val="lt1"/>
              </a:buClr>
              <a:buSzPts val="1800"/>
              <a:buChar char="•"/>
              <a:defRPr/>
            </a:lvl6pPr>
            <a:lvl7pPr indent="-342900" lvl="6" marL="3200400" rtl="0" algn="l">
              <a:lnSpc>
                <a:spcPct val="90000"/>
              </a:lnSpc>
              <a:spcBef>
                <a:spcPts val="500"/>
              </a:spcBef>
              <a:spcAft>
                <a:spcPts val="0"/>
              </a:spcAft>
              <a:buClr>
                <a:schemeClr val="lt1"/>
              </a:buClr>
              <a:buSzPts val="1800"/>
              <a:buChar char="•"/>
              <a:defRPr/>
            </a:lvl7pPr>
            <a:lvl8pPr indent="-342900" lvl="7" marL="3657600" rtl="0" algn="l">
              <a:lnSpc>
                <a:spcPct val="90000"/>
              </a:lnSpc>
              <a:spcBef>
                <a:spcPts val="500"/>
              </a:spcBef>
              <a:spcAft>
                <a:spcPts val="0"/>
              </a:spcAft>
              <a:buClr>
                <a:schemeClr val="lt1"/>
              </a:buClr>
              <a:buSzPts val="1800"/>
              <a:buChar char="•"/>
              <a:defRPr/>
            </a:lvl8pPr>
            <a:lvl9pPr indent="-342900" lvl="8" marL="4114800" rtl="0" algn="l">
              <a:lnSpc>
                <a:spcPct val="90000"/>
              </a:lnSpc>
              <a:spcBef>
                <a:spcPts val="500"/>
              </a:spcBef>
              <a:spcAft>
                <a:spcPts val="0"/>
              </a:spcAft>
              <a:buClr>
                <a:schemeClr val="lt1"/>
              </a:buClr>
              <a:buSzPts val="1800"/>
              <a:buChar char="•"/>
              <a:defRPr/>
            </a:lvl9pPr>
          </a:lstStyle>
          <a:p/>
        </p:txBody>
      </p:sp>
      <p:sp>
        <p:nvSpPr>
          <p:cNvPr id="33" name="Shape 33"/>
          <p:cNvSpPr txBox="1"/>
          <p:nvPr>
            <p:ph idx="10" type="dt"/>
          </p:nvPr>
        </p:nvSpPr>
        <p:spPr>
          <a:xfrm>
            <a:off x="457200" y="6245225"/>
            <a:ext cx="2133600" cy="476400"/>
          </a:xfrm>
          <a:prstGeom prst="rect">
            <a:avLst/>
          </a:prstGeom>
          <a:noFill/>
          <a:ln>
            <a:noFill/>
          </a:ln>
        </p:spPr>
        <p:txBody>
          <a:bodyPr anchorCtr="0" anchor="b" bIns="91425" lIns="91425" spcFirstLastPara="1" rIns="91425" wrap="square" tIns="91425"/>
          <a:lstStyle>
            <a:lvl1pPr lvl="0" rtl="0" algn="l">
              <a:lnSpc>
                <a:spcPct val="100000"/>
              </a:lnSpc>
              <a:spcBef>
                <a:spcPts val="0"/>
              </a:spcBef>
              <a:spcAft>
                <a:spcPts val="0"/>
              </a:spcAft>
              <a:buSzPts val="1400"/>
              <a:buNone/>
              <a:defRPr sz="1400">
                <a:latin typeface="Arial"/>
                <a:ea typeface="Arial"/>
                <a:cs typeface="Arial"/>
                <a:sym typeface="Aria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34" name="Shape 34"/>
          <p:cNvSpPr txBox="1"/>
          <p:nvPr>
            <p:ph idx="11" type="ftr"/>
          </p:nvPr>
        </p:nvSpPr>
        <p:spPr>
          <a:xfrm>
            <a:off x="3124200" y="6245225"/>
            <a:ext cx="2895600" cy="476400"/>
          </a:xfrm>
          <a:prstGeom prst="rect">
            <a:avLst/>
          </a:prstGeom>
          <a:noFill/>
          <a:ln>
            <a:noFill/>
          </a:ln>
        </p:spPr>
        <p:txBody>
          <a:bodyPr anchorCtr="0" anchor="b" bIns="91425" lIns="91425" spcFirstLastPara="1" rIns="91425" wrap="square" tIns="91425"/>
          <a:lstStyle>
            <a:lvl1pPr lvl="0" rtl="0" algn="ctr">
              <a:lnSpc>
                <a:spcPct val="100000"/>
              </a:lnSpc>
              <a:spcBef>
                <a:spcPts val="0"/>
              </a:spcBef>
              <a:spcAft>
                <a:spcPts val="0"/>
              </a:spcAft>
              <a:buSzPts val="1400"/>
              <a:buNone/>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35" name="Shape 35"/>
          <p:cNvSpPr txBox="1"/>
          <p:nvPr>
            <p:ph idx="12" type="sldNum"/>
          </p:nvPr>
        </p:nvSpPr>
        <p:spPr>
          <a:xfrm>
            <a:off x="6553200" y="6245225"/>
            <a:ext cx="2133600" cy="476400"/>
          </a:xfrm>
          <a:prstGeom prst="rect">
            <a:avLst/>
          </a:prstGeom>
          <a:noFill/>
          <a:ln>
            <a:noFill/>
          </a:ln>
        </p:spPr>
        <p:txBody>
          <a:bodyPr anchorCtr="0" anchor="b" bIns="45700" lIns="91425" spcFirstLastPara="1" rIns="91425" wrap="square" tIns="45700">
            <a:noAutofit/>
          </a:bodyPr>
          <a:lstStyle>
            <a:lvl1pPr indent="0" lvl="0" marL="0" marR="0" rtl="0" algn="r">
              <a:lnSpc>
                <a:spcPct val="100000"/>
              </a:lnSpc>
              <a:spcBef>
                <a:spcPts val="0"/>
              </a:spcBef>
              <a:spcAft>
                <a:spcPts val="0"/>
              </a:spcAft>
              <a:buClr>
                <a:schemeClr val="lt1"/>
              </a:buClr>
              <a:buSzPts val="1400"/>
              <a:buFont typeface="Arial"/>
              <a:buNone/>
              <a:defRPr b="0" i="0" sz="1400" u="none">
                <a:solidFill>
                  <a:schemeClr val="lt1"/>
                </a:solidFill>
                <a:effectLst>
                  <a:outerShdw blurRad="38100" algn="tl" dir="2700000" dist="38100">
                    <a:srgbClr val="C0C0C0"/>
                  </a:outerShdw>
                </a:effectLst>
                <a:latin typeface="Arial"/>
                <a:ea typeface="Arial"/>
                <a:cs typeface="Arial"/>
                <a:sym typeface="Arial"/>
              </a:defRPr>
            </a:lvl1pPr>
            <a:lvl2pPr indent="0" lvl="1" marL="0" marR="0" rtl="0" algn="r">
              <a:lnSpc>
                <a:spcPct val="100000"/>
              </a:lnSpc>
              <a:spcBef>
                <a:spcPts val="0"/>
              </a:spcBef>
              <a:spcAft>
                <a:spcPts val="0"/>
              </a:spcAft>
              <a:buClr>
                <a:schemeClr val="lt1"/>
              </a:buClr>
              <a:buSzPts val="1400"/>
              <a:buFont typeface="Arial"/>
              <a:buNone/>
              <a:defRPr b="0" i="0" sz="1400" u="none">
                <a:solidFill>
                  <a:schemeClr val="lt1"/>
                </a:solidFill>
                <a:effectLst>
                  <a:outerShdw blurRad="38100" algn="tl" dir="2700000" dist="38100">
                    <a:srgbClr val="C0C0C0"/>
                  </a:outerShdw>
                </a:effectLst>
                <a:latin typeface="Arial"/>
                <a:ea typeface="Arial"/>
                <a:cs typeface="Arial"/>
                <a:sym typeface="Arial"/>
              </a:defRPr>
            </a:lvl2pPr>
            <a:lvl3pPr indent="0" lvl="2" marL="0" marR="0" rtl="0" algn="r">
              <a:lnSpc>
                <a:spcPct val="100000"/>
              </a:lnSpc>
              <a:spcBef>
                <a:spcPts val="0"/>
              </a:spcBef>
              <a:spcAft>
                <a:spcPts val="0"/>
              </a:spcAft>
              <a:buClr>
                <a:schemeClr val="lt1"/>
              </a:buClr>
              <a:buSzPts val="1400"/>
              <a:buFont typeface="Arial"/>
              <a:buNone/>
              <a:defRPr b="0" i="0" sz="1400" u="none">
                <a:solidFill>
                  <a:schemeClr val="lt1"/>
                </a:solidFill>
                <a:effectLst>
                  <a:outerShdw blurRad="38100" algn="tl" dir="2700000" dist="38100">
                    <a:srgbClr val="C0C0C0"/>
                  </a:outerShdw>
                </a:effectLst>
                <a:latin typeface="Arial"/>
                <a:ea typeface="Arial"/>
                <a:cs typeface="Arial"/>
                <a:sym typeface="Arial"/>
              </a:defRPr>
            </a:lvl3pPr>
            <a:lvl4pPr indent="0" lvl="3" marL="0" marR="0" rtl="0" algn="r">
              <a:lnSpc>
                <a:spcPct val="100000"/>
              </a:lnSpc>
              <a:spcBef>
                <a:spcPts val="0"/>
              </a:spcBef>
              <a:spcAft>
                <a:spcPts val="0"/>
              </a:spcAft>
              <a:buClr>
                <a:schemeClr val="lt1"/>
              </a:buClr>
              <a:buSzPts val="1400"/>
              <a:buFont typeface="Arial"/>
              <a:buNone/>
              <a:defRPr b="0" i="0" sz="1400" u="none">
                <a:solidFill>
                  <a:schemeClr val="lt1"/>
                </a:solidFill>
                <a:effectLst>
                  <a:outerShdw blurRad="38100" algn="tl" dir="2700000" dist="38100">
                    <a:srgbClr val="C0C0C0"/>
                  </a:outerShdw>
                </a:effectLst>
                <a:latin typeface="Arial"/>
                <a:ea typeface="Arial"/>
                <a:cs typeface="Arial"/>
                <a:sym typeface="Arial"/>
              </a:defRPr>
            </a:lvl4pPr>
            <a:lvl5pPr indent="0" lvl="4" marL="0" marR="0" rtl="0" algn="r">
              <a:lnSpc>
                <a:spcPct val="100000"/>
              </a:lnSpc>
              <a:spcBef>
                <a:spcPts val="0"/>
              </a:spcBef>
              <a:spcAft>
                <a:spcPts val="0"/>
              </a:spcAft>
              <a:buClr>
                <a:schemeClr val="lt1"/>
              </a:buClr>
              <a:buSzPts val="1400"/>
              <a:buFont typeface="Arial"/>
              <a:buNone/>
              <a:defRPr b="0" i="0" sz="1400" u="none">
                <a:solidFill>
                  <a:schemeClr val="lt1"/>
                </a:solidFill>
                <a:effectLst>
                  <a:outerShdw blurRad="38100" algn="tl" dir="2700000" dist="38100">
                    <a:srgbClr val="C0C0C0"/>
                  </a:outerShdw>
                </a:effectLst>
                <a:latin typeface="Arial"/>
                <a:ea typeface="Arial"/>
                <a:cs typeface="Arial"/>
                <a:sym typeface="Arial"/>
              </a:defRPr>
            </a:lvl5pPr>
            <a:lvl6pPr indent="0" lvl="5" marL="0" marR="0" rtl="0" algn="r">
              <a:lnSpc>
                <a:spcPct val="100000"/>
              </a:lnSpc>
              <a:spcBef>
                <a:spcPts val="0"/>
              </a:spcBef>
              <a:spcAft>
                <a:spcPts val="0"/>
              </a:spcAft>
              <a:buClr>
                <a:schemeClr val="lt1"/>
              </a:buClr>
              <a:buSzPts val="1400"/>
              <a:buFont typeface="Arial"/>
              <a:buNone/>
              <a:defRPr b="0" i="0" sz="1400" u="none">
                <a:solidFill>
                  <a:schemeClr val="lt1"/>
                </a:solidFill>
                <a:effectLst>
                  <a:outerShdw blurRad="38100" algn="tl" dir="2700000" dist="38100">
                    <a:srgbClr val="C0C0C0"/>
                  </a:outerShdw>
                </a:effectLst>
                <a:latin typeface="Arial"/>
                <a:ea typeface="Arial"/>
                <a:cs typeface="Arial"/>
                <a:sym typeface="Arial"/>
              </a:defRPr>
            </a:lvl6pPr>
            <a:lvl7pPr indent="0" lvl="6" marL="0" marR="0" rtl="0" algn="r">
              <a:lnSpc>
                <a:spcPct val="100000"/>
              </a:lnSpc>
              <a:spcBef>
                <a:spcPts val="0"/>
              </a:spcBef>
              <a:spcAft>
                <a:spcPts val="0"/>
              </a:spcAft>
              <a:buClr>
                <a:schemeClr val="lt1"/>
              </a:buClr>
              <a:buSzPts val="1400"/>
              <a:buFont typeface="Arial"/>
              <a:buNone/>
              <a:defRPr b="0" i="0" sz="1400" u="none">
                <a:solidFill>
                  <a:schemeClr val="lt1"/>
                </a:solidFill>
                <a:effectLst>
                  <a:outerShdw blurRad="38100" algn="tl" dir="2700000" dist="38100">
                    <a:srgbClr val="C0C0C0"/>
                  </a:outerShdw>
                </a:effectLst>
                <a:latin typeface="Arial"/>
                <a:ea typeface="Arial"/>
                <a:cs typeface="Arial"/>
                <a:sym typeface="Arial"/>
              </a:defRPr>
            </a:lvl7pPr>
            <a:lvl8pPr indent="0" lvl="7" marL="0" marR="0" rtl="0" algn="r">
              <a:lnSpc>
                <a:spcPct val="100000"/>
              </a:lnSpc>
              <a:spcBef>
                <a:spcPts val="0"/>
              </a:spcBef>
              <a:spcAft>
                <a:spcPts val="0"/>
              </a:spcAft>
              <a:buClr>
                <a:schemeClr val="lt1"/>
              </a:buClr>
              <a:buSzPts val="1400"/>
              <a:buFont typeface="Arial"/>
              <a:buNone/>
              <a:defRPr b="0" i="0" sz="1400" u="none">
                <a:solidFill>
                  <a:schemeClr val="lt1"/>
                </a:solidFill>
                <a:effectLst>
                  <a:outerShdw blurRad="38100" algn="tl" dir="2700000" dist="38100">
                    <a:srgbClr val="C0C0C0"/>
                  </a:outerShdw>
                </a:effectLst>
                <a:latin typeface="Arial"/>
                <a:ea typeface="Arial"/>
                <a:cs typeface="Arial"/>
                <a:sym typeface="Arial"/>
              </a:defRPr>
            </a:lvl8pPr>
            <a:lvl9pPr indent="0" lvl="8" marL="0" marR="0" rtl="0" algn="r">
              <a:lnSpc>
                <a:spcPct val="100000"/>
              </a:lnSpc>
              <a:spcBef>
                <a:spcPts val="0"/>
              </a:spcBef>
              <a:spcAft>
                <a:spcPts val="0"/>
              </a:spcAft>
              <a:buClr>
                <a:schemeClr val="lt1"/>
              </a:buClr>
              <a:buSzPts val="1400"/>
              <a:buFont typeface="Arial"/>
              <a:buNone/>
              <a:defRPr b="0" i="0" sz="1400" u="none">
                <a:solidFill>
                  <a:schemeClr val="lt1"/>
                </a:solidFill>
                <a:effectLst>
                  <a:outerShdw blurRad="38100" algn="tl" dir="2700000" dist="38100">
                    <a:srgbClr val="C0C0C0"/>
                  </a:outerShdw>
                </a:effectLst>
                <a:latin typeface="Arial"/>
                <a:ea typeface="Arial"/>
                <a:cs typeface="Arial"/>
                <a:sym typeface="Arial"/>
              </a:defRPr>
            </a:lvl9pPr>
          </a:lstStyle>
          <a:p>
            <a:pPr indent="0" lvl="0" marL="0">
              <a:spcBef>
                <a:spcPts val="0"/>
              </a:spcBef>
              <a:spcAft>
                <a:spcPts val="0"/>
              </a:spcAft>
              <a:buNone/>
            </a:pPr>
            <a:fld id="{00000000-1234-1234-1234-123412341234}" type="slidenum">
              <a:rPr lang="fr-FR"/>
              <a:t>‹#›</a:t>
            </a:fld>
            <a:endParaRPr/>
          </a:p>
        </p:txBody>
      </p:sp>
    </p:spTree>
  </p:cSld>
  <p:clrMapOvr>
    <a:masterClrMapping/>
  </p:clrMapOvr>
  <p:transition>
    <p:blinds dir="vert"/>
  </p:transition>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re et texte vertical" type="vertTx">
  <p:cSld name="VERTICAL_TEXT">
    <p:spTree>
      <p:nvGrpSpPr>
        <p:cNvPr id="36" name="Shape 36"/>
        <p:cNvGrpSpPr/>
        <p:nvPr/>
      </p:nvGrpSpPr>
      <p:grpSpPr>
        <a:xfrm>
          <a:off x="0" y="0"/>
          <a:ext cx="0" cy="0"/>
          <a:chOff x="0" y="0"/>
          <a:chExt cx="0" cy="0"/>
        </a:xfrm>
      </p:grpSpPr>
      <p:sp>
        <p:nvSpPr>
          <p:cNvPr id="37" name="Shape 37"/>
          <p:cNvSpPr txBox="1"/>
          <p:nvPr>
            <p:ph type="title"/>
          </p:nvPr>
        </p:nvSpPr>
        <p:spPr>
          <a:xfrm>
            <a:off x="457200" y="292100"/>
            <a:ext cx="8229600" cy="1384200"/>
          </a:xfrm>
          <a:prstGeom prst="rect">
            <a:avLst/>
          </a:prstGeom>
          <a:noFill/>
          <a:ln>
            <a:noFill/>
          </a:ln>
        </p:spPr>
        <p:txBody>
          <a:bodyPr anchorCtr="0" anchor="ctr" bIns="91425" lIns="91425" spcFirstLastPara="1" rIns="91425" wrap="square" tIns="91425"/>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38" name="Shape 38"/>
          <p:cNvSpPr txBox="1"/>
          <p:nvPr>
            <p:ph idx="1" type="body"/>
          </p:nvPr>
        </p:nvSpPr>
        <p:spPr>
          <a:xfrm rot="5400000">
            <a:off x="2514600" y="-152400"/>
            <a:ext cx="4114800" cy="8229600"/>
          </a:xfrm>
          <a:prstGeom prst="rect">
            <a:avLst/>
          </a:prstGeom>
          <a:noFill/>
          <a:ln>
            <a:noFill/>
          </a:ln>
        </p:spPr>
        <p:txBody>
          <a:bodyPr anchorCtr="0" anchor="t" bIns="91425" lIns="91425" spcFirstLastPara="1" rIns="91425" wrap="square" tIns="91425"/>
          <a:lstStyle>
            <a:lvl1pPr indent="-365760" lvl="0" marL="457200" rtl="0" algn="l">
              <a:spcBef>
                <a:spcPts val="360"/>
              </a:spcBef>
              <a:spcAft>
                <a:spcPts val="0"/>
              </a:spcAft>
              <a:buSzPts val="2160"/>
              <a:buChar char="•"/>
              <a:defRPr/>
            </a:lvl1pPr>
            <a:lvl2pPr indent="-342900" lvl="1" marL="914400" rtl="0" algn="l">
              <a:spcBef>
                <a:spcPts val="360"/>
              </a:spcBef>
              <a:spcAft>
                <a:spcPts val="0"/>
              </a:spcAft>
              <a:buClr>
                <a:schemeClr val="lt1"/>
              </a:buClr>
              <a:buSzPts val="1800"/>
              <a:buChar char="–"/>
              <a:defRPr/>
            </a:lvl2pPr>
            <a:lvl3pPr indent="-365760" lvl="2" marL="1371600" rtl="0" algn="l">
              <a:spcBef>
                <a:spcPts val="360"/>
              </a:spcBef>
              <a:spcAft>
                <a:spcPts val="0"/>
              </a:spcAft>
              <a:buSzPts val="2160"/>
              <a:buChar char="•"/>
              <a:defRPr/>
            </a:lvl3pPr>
            <a:lvl4pPr indent="-342900" lvl="3" marL="1828800" rtl="0" algn="l">
              <a:spcBef>
                <a:spcPts val="360"/>
              </a:spcBef>
              <a:spcAft>
                <a:spcPts val="0"/>
              </a:spcAft>
              <a:buClr>
                <a:schemeClr val="lt1"/>
              </a:buClr>
              <a:buSzPts val="1800"/>
              <a:buChar char="–"/>
              <a:defRPr/>
            </a:lvl4pPr>
            <a:lvl5pPr indent="-320039" lvl="4" marL="2286000" rtl="0" algn="l">
              <a:spcBef>
                <a:spcPts val="360"/>
              </a:spcBef>
              <a:spcAft>
                <a:spcPts val="0"/>
              </a:spcAft>
              <a:buSzPts val="1440"/>
              <a:buChar char="❖"/>
              <a:defRPr/>
            </a:lvl5pPr>
            <a:lvl6pPr indent="-342900" lvl="5" marL="2743200" rtl="0" algn="l">
              <a:lnSpc>
                <a:spcPct val="90000"/>
              </a:lnSpc>
              <a:spcBef>
                <a:spcPts val="500"/>
              </a:spcBef>
              <a:spcAft>
                <a:spcPts val="0"/>
              </a:spcAft>
              <a:buClr>
                <a:schemeClr val="lt1"/>
              </a:buClr>
              <a:buSzPts val="1800"/>
              <a:buChar char="•"/>
              <a:defRPr/>
            </a:lvl6pPr>
            <a:lvl7pPr indent="-342900" lvl="6" marL="3200400" rtl="0" algn="l">
              <a:lnSpc>
                <a:spcPct val="90000"/>
              </a:lnSpc>
              <a:spcBef>
                <a:spcPts val="500"/>
              </a:spcBef>
              <a:spcAft>
                <a:spcPts val="0"/>
              </a:spcAft>
              <a:buClr>
                <a:schemeClr val="lt1"/>
              </a:buClr>
              <a:buSzPts val="1800"/>
              <a:buChar char="•"/>
              <a:defRPr/>
            </a:lvl7pPr>
            <a:lvl8pPr indent="-342900" lvl="7" marL="3657600" rtl="0" algn="l">
              <a:lnSpc>
                <a:spcPct val="90000"/>
              </a:lnSpc>
              <a:spcBef>
                <a:spcPts val="500"/>
              </a:spcBef>
              <a:spcAft>
                <a:spcPts val="0"/>
              </a:spcAft>
              <a:buClr>
                <a:schemeClr val="lt1"/>
              </a:buClr>
              <a:buSzPts val="1800"/>
              <a:buChar char="•"/>
              <a:defRPr/>
            </a:lvl8pPr>
            <a:lvl9pPr indent="-342900" lvl="8" marL="4114800" rtl="0" algn="l">
              <a:lnSpc>
                <a:spcPct val="90000"/>
              </a:lnSpc>
              <a:spcBef>
                <a:spcPts val="500"/>
              </a:spcBef>
              <a:spcAft>
                <a:spcPts val="0"/>
              </a:spcAft>
              <a:buClr>
                <a:schemeClr val="lt1"/>
              </a:buClr>
              <a:buSzPts val="1800"/>
              <a:buChar char="•"/>
              <a:defRPr/>
            </a:lvl9pPr>
          </a:lstStyle>
          <a:p/>
        </p:txBody>
      </p:sp>
      <p:sp>
        <p:nvSpPr>
          <p:cNvPr id="39" name="Shape 39"/>
          <p:cNvSpPr txBox="1"/>
          <p:nvPr>
            <p:ph idx="10" type="dt"/>
          </p:nvPr>
        </p:nvSpPr>
        <p:spPr>
          <a:xfrm>
            <a:off x="457200" y="6245225"/>
            <a:ext cx="2133600" cy="476400"/>
          </a:xfrm>
          <a:prstGeom prst="rect">
            <a:avLst/>
          </a:prstGeom>
          <a:noFill/>
          <a:ln>
            <a:noFill/>
          </a:ln>
        </p:spPr>
        <p:txBody>
          <a:bodyPr anchorCtr="0" anchor="b" bIns="91425" lIns="91425" spcFirstLastPara="1" rIns="91425" wrap="square" tIns="91425"/>
          <a:lstStyle>
            <a:lvl1pPr lvl="0" rtl="0" algn="l">
              <a:lnSpc>
                <a:spcPct val="100000"/>
              </a:lnSpc>
              <a:spcBef>
                <a:spcPts val="0"/>
              </a:spcBef>
              <a:spcAft>
                <a:spcPts val="0"/>
              </a:spcAft>
              <a:buSzPts val="1400"/>
              <a:buNone/>
              <a:defRPr sz="1400">
                <a:latin typeface="Arial"/>
                <a:ea typeface="Arial"/>
                <a:cs typeface="Arial"/>
                <a:sym typeface="Aria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40" name="Shape 40"/>
          <p:cNvSpPr txBox="1"/>
          <p:nvPr>
            <p:ph idx="11" type="ftr"/>
          </p:nvPr>
        </p:nvSpPr>
        <p:spPr>
          <a:xfrm>
            <a:off x="3124200" y="6245225"/>
            <a:ext cx="2895600" cy="476400"/>
          </a:xfrm>
          <a:prstGeom prst="rect">
            <a:avLst/>
          </a:prstGeom>
          <a:noFill/>
          <a:ln>
            <a:noFill/>
          </a:ln>
        </p:spPr>
        <p:txBody>
          <a:bodyPr anchorCtr="0" anchor="b" bIns="91425" lIns="91425" spcFirstLastPara="1" rIns="91425" wrap="square" tIns="91425"/>
          <a:lstStyle>
            <a:lvl1pPr lvl="0" rtl="0" algn="ctr">
              <a:lnSpc>
                <a:spcPct val="100000"/>
              </a:lnSpc>
              <a:spcBef>
                <a:spcPts val="0"/>
              </a:spcBef>
              <a:spcAft>
                <a:spcPts val="0"/>
              </a:spcAft>
              <a:buSzPts val="1400"/>
              <a:buNone/>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41" name="Shape 41"/>
          <p:cNvSpPr txBox="1"/>
          <p:nvPr>
            <p:ph idx="12" type="sldNum"/>
          </p:nvPr>
        </p:nvSpPr>
        <p:spPr>
          <a:xfrm>
            <a:off x="6553200" y="6245225"/>
            <a:ext cx="2133600" cy="476400"/>
          </a:xfrm>
          <a:prstGeom prst="rect">
            <a:avLst/>
          </a:prstGeom>
          <a:noFill/>
          <a:ln>
            <a:noFill/>
          </a:ln>
        </p:spPr>
        <p:txBody>
          <a:bodyPr anchorCtr="0" anchor="b" bIns="45700" lIns="91425" spcFirstLastPara="1" rIns="91425" wrap="square" tIns="45700">
            <a:noAutofit/>
          </a:bodyPr>
          <a:lstStyle>
            <a:lvl1pPr indent="0" lvl="0" marL="0" marR="0" rtl="0" algn="r">
              <a:lnSpc>
                <a:spcPct val="100000"/>
              </a:lnSpc>
              <a:spcBef>
                <a:spcPts val="0"/>
              </a:spcBef>
              <a:spcAft>
                <a:spcPts val="0"/>
              </a:spcAft>
              <a:buClr>
                <a:schemeClr val="lt1"/>
              </a:buClr>
              <a:buSzPts val="1400"/>
              <a:buFont typeface="Arial"/>
              <a:buNone/>
              <a:defRPr b="0" i="0" sz="1400" u="none">
                <a:solidFill>
                  <a:schemeClr val="lt1"/>
                </a:solidFill>
                <a:effectLst>
                  <a:outerShdw blurRad="38100" algn="tl" dir="2700000" dist="38100">
                    <a:srgbClr val="C0C0C0"/>
                  </a:outerShdw>
                </a:effectLst>
                <a:latin typeface="Arial"/>
                <a:ea typeface="Arial"/>
                <a:cs typeface="Arial"/>
                <a:sym typeface="Arial"/>
              </a:defRPr>
            </a:lvl1pPr>
            <a:lvl2pPr indent="0" lvl="1" marL="0" marR="0" rtl="0" algn="r">
              <a:lnSpc>
                <a:spcPct val="100000"/>
              </a:lnSpc>
              <a:spcBef>
                <a:spcPts val="0"/>
              </a:spcBef>
              <a:spcAft>
                <a:spcPts val="0"/>
              </a:spcAft>
              <a:buClr>
                <a:schemeClr val="lt1"/>
              </a:buClr>
              <a:buSzPts val="1400"/>
              <a:buFont typeface="Arial"/>
              <a:buNone/>
              <a:defRPr b="0" i="0" sz="1400" u="none">
                <a:solidFill>
                  <a:schemeClr val="lt1"/>
                </a:solidFill>
                <a:effectLst>
                  <a:outerShdw blurRad="38100" algn="tl" dir="2700000" dist="38100">
                    <a:srgbClr val="C0C0C0"/>
                  </a:outerShdw>
                </a:effectLst>
                <a:latin typeface="Arial"/>
                <a:ea typeface="Arial"/>
                <a:cs typeface="Arial"/>
                <a:sym typeface="Arial"/>
              </a:defRPr>
            </a:lvl2pPr>
            <a:lvl3pPr indent="0" lvl="2" marL="0" marR="0" rtl="0" algn="r">
              <a:lnSpc>
                <a:spcPct val="100000"/>
              </a:lnSpc>
              <a:spcBef>
                <a:spcPts val="0"/>
              </a:spcBef>
              <a:spcAft>
                <a:spcPts val="0"/>
              </a:spcAft>
              <a:buClr>
                <a:schemeClr val="lt1"/>
              </a:buClr>
              <a:buSzPts val="1400"/>
              <a:buFont typeface="Arial"/>
              <a:buNone/>
              <a:defRPr b="0" i="0" sz="1400" u="none">
                <a:solidFill>
                  <a:schemeClr val="lt1"/>
                </a:solidFill>
                <a:effectLst>
                  <a:outerShdw blurRad="38100" algn="tl" dir="2700000" dist="38100">
                    <a:srgbClr val="C0C0C0"/>
                  </a:outerShdw>
                </a:effectLst>
                <a:latin typeface="Arial"/>
                <a:ea typeface="Arial"/>
                <a:cs typeface="Arial"/>
                <a:sym typeface="Arial"/>
              </a:defRPr>
            </a:lvl3pPr>
            <a:lvl4pPr indent="0" lvl="3" marL="0" marR="0" rtl="0" algn="r">
              <a:lnSpc>
                <a:spcPct val="100000"/>
              </a:lnSpc>
              <a:spcBef>
                <a:spcPts val="0"/>
              </a:spcBef>
              <a:spcAft>
                <a:spcPts val="0"/>
              </a:spcAft>
              <a:buClr>
                <a:schemeClr val="lt1"/>
              </a:buClr>
              <a:buSzPts val="1400"/>
              <a:buFont typeface="Arial"/>
              <a:buNone/>
              <a:defRPr b="0" i="0" sz="1400" u="none">
                <a:solidFill>
                  <a:schemeClr val="lt1"/>
                </a:solidFill>
                <a:effectLst>
                  <a:outerShdw blurRad="38100" algn="tl" dir="2700000" dist="38100">
                    <a:srgbClr val="C0C0C0"/>
                  </a:outerShdw>
                </a:effectLst>
                <a:latin typeface="Arial"/>
                <a:ea typeface="Arial"/>
                <a:cs typeface="Arial"/>
                <a:sym typeface="Arial"/>
              </a:defRPr>
            </a:lvl4pPr>
            <a:lvl5pPr indent="0" lvl="4" marL="0" marR="0" rtl="0" algn="r">
              <a:lnSpc>
                <a:spcPct val="100000"/>
              </a:lnSpc>
              <a:spcBef>
                <a:spcPts val="0"/>
              </a:spcBef>
              <a:spcAft>
                <a:spcPts val="0"/>
              </a:spcAft>
              <a:buClr>
                <a:schemeClr val="lt1"/>
              </a:buClr>
              <a:buSzPts val="1400"/>
              <a:buFont typeface="Arial"/>
              <a:buNone/>
              <a:defRPr b="0" i="0" sz="1400" u="none">
                <a:solidFill>
                  <a:schemeClr val="lt1"/>
                </a:solidFill>
                <a:effectLst>
                  <a:outerShdw blurRad="38100" algn="tl" dir="2700000" dist="38100">
                    <a:srgbClr val="C0C0C0"/>
                  </a:outerShdw>
                </a:effectLst>
                <a:latin typeface="Arial"/>
                <a:ea typeface="Arial"/>
                <a:cs typeface="Arial"/>
                <a:sym typeface="Arial"/>
              </a:defRPr>
            </a:lvl5pPr>
            <a:lvl6pPr indent="0" lvl="5" marL="0" marR="0" rtl="0" algn="r">
              <a:lnSpc>
                <a:spcPct val="100000"/>
              </a:lnSpc>
              <a:spcBef>
                <a:spcPts val="0"/>
              </a:spcBef>
              <a:spcAft>
                <a:spcPts val="0"/>
              </a:spcAft>
              <a:buClr>
                <a:schemeClr val="lt1"/>
              </a:buClr>
              <a:buSzPts val="1400"/>
              <a:buFont typeface="Arial"/>
              <a:buNone/>
              <a:defRPr b="0" i="0" sz="1400" u="none">
                <a:solidFill>
                  <a:schemeClr val="lt1"/>
                </a:solidFill>
                <a:effectLst>
                  <a:outerShdw blurRad="38100" algn="tl" dir="2700000" dist="38100">
                    <a:srgbClr val="C0C0C0"/>
                  </a:outerShdw>
                </a:effectLst>
                <a:latin typeface="Arial"/>
                <a:ea typeface="Arial"/>
                <a:cs typeface="Arial"/>
                <a:sym typeface="Arial"/>
              </a:defRPr>
            </a:lvl6pPr>
            <a:lvl7pPr indent="0" lvl="6" marL="0" marR="0" rtl="0" algn="r">
              <a:lnSpc>
                <a:spcPct val="100000"/>
              </a:lnSpc>
              <a:spcBef>
                <a:spcPts val="0"/>
              </a:spcBef>
              <a:spcAft>
                <a:spcPts val="0"/>
              </a:spcAft>
              <a:buClr>
                <a:schemeClr val="lt1"/>
              </a:buClr>
              <a:buSzPts val="1400"/>
              <a:buFont typeface="Arial"/>
              <a:buNone/>
              <a:defRPr b="0" i="0" sz="1400" u="none">
                <a:solidFill>
                  <a:schemeClr val="lt1"/>
                </a:solidFill>
                <a:effectLst>
                  <a:outerShdw blurRad="38100" algn="tl" dir="2700000" dist="38100">
                    <a:srgbClr val="C0C0C0"/>
                  </a:outerShdw>
                </a:effectLst>
                <a:latin typeface="Arial"/>
                <a:ea typeface="Arial"/>
                <a:cs typeface="Arial"/>
                <a:sym typeface="Arial"/>
              </a:defRPr>
            </a:lvl7pPr>
            <a:lvl8pPr indent="0" lvl="7" marL="0" marR="0" rtl="0" algn="r">
              <a:lnSpc>
                <a:spcPct val="100000"/>
              </a:lnSpc>
              <a:spcBef>
                <a:spcPts val="0"/>
              </a:spcBef>
              <a:spcAft>
                <a:spcPts val="0"/>
              </a:spcAft>
              <a:buClr>
                <a:schemeClr val="lt1"/>
              </a:buClr>
              <a:buSzPts val="1400"/>
              <a:buFont typeface="Arial"/>
              <a:buNone/>
              <a:defRPr b="0" i="0" sz="1400" u="none">
                <a:solidFill>
                  <a:schemeClr val="lt1"/>
                </a:solidFill>
                <a:effectLst>
                  <a:outerShdw blurRad="38100" algn="tl" dir="2700000" dist="38100">
                    <a:srgbClr val="C0C0C0"/>
                  </a:outerShdw>
                </a:effectLst>
                <a:latin typeface="Arial"/>
                <a:ea typeface="Arial"/>
                <a:cs typeface="Arial"/>
                <a:sym typeface="Arial"/>
              </a:defRPr>
            </a:lvl8pPr>
            <a:lvl9pPr indent="0" lvl="8" marL="0" marR="0" rtl="0" algn="r">
              <a:lnSpc>
                <a:spcPct val="100000"/>
              </a:lnSpc>
              <a:spcBef>
                <a:spcPts val="0"/>
              </a:spcBef>
              <a:spcAft>
                <a:spcPts val="0"/>
              </a:spcAft>
              <a:buClr>
                <a:schemeClr val="lt1"/>
              </a:buClr>
              <a:buSzPts val="1400"/>
              <a:buFont typeface="Arial"/>
              <a:buNone/>
              <a:defRPr b="0" i="0" sz="1400" u="none">
                <a:solidFill>
                  <a:schemeClr val="lt1"/>
                </a:solidFill>
                <a:effectLst>
                  <a:outerShdw blurRad="38100" algn="tl" dir="2700000" dist="38100">
                    <a:srgbClr val="C0C0C0"/>
                  </a:outerShdw>
                </a:effectLst>
                <a:latin typeface="Arial"/>
                <a:ea typeface="Arial"/>
                <a:cs typeface="Arial"/>
                <a:sym typeface="Arial"/>
              </a:defRPr>
            </a:lvl9pPr>
          </a:lstStyle>
          <a:p>
            <a:pPr indent="0" lvl="0" marL="0">
              <a:spcBef>
                <a:spcPts val="0"/>
              </a:spcBef>
              <a:spcAft>
                <a:spcPts val="0"/>
              </a:spcAft>
              <a:buNone/>
            </a:pPr>
            <a:fld id="{00000000-1234-1234-1234-123412341234}" type="slidenum">
              <a:rPr lang="fr-FR"/>
              <a:t>‹#›</a:t>
            </a:fld>
            <a:endParaRPr/>
          </a:p>
        </p:txBody>
      </p:sp>
    </p:spTree>
  </p:cSld>
  <p:clrMapOvr>
    <a:masterClrMapping/>
  </p:clrMapOvr>
  <p:transition>
    <p:blinds dir="vert"/>
  </p:transition>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Image avec légende" type="picTx">
  <p:cSld name="PICTURE_WITH_CAPTION_TEXT">
    <p:spTree>
      <p:nvGrpSpPr>
        <p:cNvPr id="42" name="Shape 42"/>
        <p:cNvGrpSpPr/>
        <p:nvPr/>
      </p:nvGrpSpPr>
      <p:grpSpPr>
        <a:xfrm>
          <a:off x="0" y="0"/>
          <a:ext cx="0" cy="0"/>
          <a:chOff x="0" y="0"/>
          <a:chExt cx="0" cy="0"/>
        </a:xfrm>
      </p:grpSpPr>
      <p:sp>
        <p:nvSpPr>
          <p:cNvPr id="43" name="Shape 43"/>
          <p:cNvSpPr txBox="1"/>
          <p:nvPr>
            <p:ph type="title"/>
          </p:nvPr>
        </p:nvSpPr>
        <p:spPr>
          <a:xfrm>
            <a:off x="630238" y="457200"/>
            <a:ext cx="2949600" cy="1600200"/>
          </a:xfrm>
          <a:prstGeom prst="rect">
            <a:avLst/>
          </a:prstGeom>
          <a:noFill/>
          <a:ln>
            <a:noFill/>
          </a:ln>
        </p:spPr>
        <p:txBody>
          <a:bodyPr anchorCtr="0" anchor="b" bIns="91425" lIns="91425" spcFirstLastPara="1" rIns="91425" wrap="square" tIns="91425"/>
          <a:lstStyle>
            <a:lvl1pPr lvl="0" rtl="0" algn="l">
              <a:spcBef>
                <a:spcPts val="0"/>
              </a:spcBef>
              <a:spcAft>
                <a:spcPts val="0"/>
              </a:spcAft>
              <a:buSzPts val="1400"/>
              <a:buNone/>
              <a:defRPr sz="3200"/>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44" name="Shape 44"/>
          <p:cNvSpPr/>
          <p:nvPr>
            <p:ph idx="2" type="pic"/>
          </p:nvPr>
        </p:nvSpPr>
        <p:spPr>
          <a:xfrm>
            <a:off x="3887788" y="987425"/>
            <a:ext cx="4629300" cy="4873500"/>
          </a:xfrm>
          <a:prstGeom prst="rect">
            <a:avLst/>
          </a:prstGeom>
          <a:noFill/>
          <a:ln>
            <a:noFill/>
          </a:ln>
        </p:spPr>
        <p:txBody>
          <a:bodyPr anchorCtr="0" anchor="t" bIns="91425" lIns="91425" spcFirstLastPara="1" rIns="91425" wrap="square" tIns="91425"/>
          <a:lstStyle>
            <a:lvl1pPr lvl="0" marR="0" rtl="0" algn="l">
              <a:spcBef>
                <a:spcPts val="640"/>
              </a:spcBef>
              <a:spcAft>
                <a:spcPts val="0"/>
              </a:spcAft>
              <a:buClr>
                <a:schemeClr val="hlink"/>
              </a:buClr>
              <a:buSzPts val="3840"/>
              <a:buFont typeface="Tahoma"/>
              <a:buNone/>
              <a:defRPr sz="3200">
                <a:solidFill>
                  <a:schemeClr val="lt1"/>
                </a:solidFill>
                <a:effectLst>
                  <a:outerShdw blurRad="38100" algn="tl" dir="2700000" dist="38100">
                    <a:srgbClr val="000000"/>
                  </a:outerShdw>
                </a:effectLst>
                <a:latin typeface="Tahoma"/>
                <a:ea typeface="Tahoma"/>
                <a:cs typeface="Tahoma"/>
                <a:sym typeface="Tahoma"/>
              </a:defRPr>
            </a:lvl1pPr>
            <a:lvl2pPr lvl="1" marR="0" rtl="0" algn="l">
              <a:spcBef>
                <a:spcPts val="560"/>
              </a:spcBef>
              <a:spcAft>
                <a:spcPts val="0"/>
              </a:spcAft>
              <a:buClr>
                <a:schemeClr val="lt1"/>
              </a:buClr>
              <a:buSzPts val="2800"/>
              <a:buFont typeface="Tahoma"/>
              <a:buNone/>
              <a:defRPr b="0" i="0" sz="2800" u="none" cap="none" strike="noStrike">
                <a:solidFill>
                  <a:schemeClr val="lt1"/>
                </a:solidFill>
                <a:effectLst>
                  <a:outerShdw blurRad="38100" algn="tl" dir="2700000" dist="38100">
                    <a:srgbClr val="000000"/>
                  </a:outerShdw>
                </a:effectLst>
                <a:latin typeface="Tahoma"/>
                <a:ea typeface="Tahoma"/>
                <a:cs typeface="Tahoma"/>
                <a:sym typeface="Tahoma"/>
              </a:defRPr>
            </a:lvl2pPr>
            <a:lvl3pPr lvl="2" marR="0" rtl="0" algn="l">
              <a:spcBef>
                <a:spcPts val="480"/>
              </a:spcBef>
              <a:spcAft>
                <a:spcPts val="0"/>
              </a:spcAft>
              <a:buClr>
                <a:schemeClr val="hlink"/>
              </a:buClr>
              <a:buSzPts val="2880"/>
              <a:buFont typeface="Tahoma"/>
              <a:buNone/>
              <a:defRPr b="0" i="0" sz="2400" u="none" cap="none" strike="noStrike">
                <a:solidFill>
                  <a:schemeClr val="lt1"/>
                </a:solidFill>
                <a:effectLst>
                  <a:outerShdw blurRad="38100" algn="tl" dir="2700000" dist="38100">
                    <a:srgbClr val="000000"/>
                  </a:outerShdw>
                </a:effectLst>
                <a:latin typeface="Tahoma"/>
                <a:ea typeface="Tahoma"/>
                <a:cs typeface="Tahoma"/>
                <a:sym typeface="Tahoma"/>
              </a:defRPr>
            </a:lvl3pPr>
            <a:lvl4pPr lvl="3" marR="0" rtl="0" algn="l">
              <a:spcBef>
                <a:spcPts val="400"/>
              </a:spcBef>
              <a:spcAft>
                <a:spcPts val="0"/>
              </a:spcAft>
              <a:buClr>
                <a:schemeClr val="lt1"/>
              </a:buClr>
              <a:buSzPts val="2000"/>
              <a:buFont typeface="Tahoma"/>
              <a:buNone/>
              <a:defRPr b="0" i="0" sz="2000" u="none" cap="none" strike="noStrike">
                <a:solidFill>
                  <a:schemeClr val="lt1"/>
                </a:solidFill>
                <a:effectLst>
                  <a:outerShdw blurRad="38100" algn="tl" dir="2700000" dist="38100">
                    <a:srgbClr val="000000"/>
                  </a:outerShdw>
                </a:effectLst>
                <a:latin typeface="Tahoma"/>
                <a:ea typeface="Tahoma"/>
                <a:cs typeface="Tahoma"/>
                <a:sym typeface="Tahoma"/>
              </a:defRPr>
            </a:lvl4pPr>
            <a:lvl5pPr lvl="4" marR="0" rtl="0" algn="l">
              <a:spcBef>
                <a:spcPts val="400"/>
              </a:spcBef>
              <a:spcAft>
                <a:spcPts val="0"/>
              </a:spcAft>
              <a:buClr>
                <a:schemeClr val="hlink"/>
              </a:buClr>
              <a:buSzPts val="1600"/>
              <a:buFont typeface="Noto Sans Symbols"/>
              <a:buNone/>
              <a:defRPr b="0" i="0" sz="2000" u="none" cap="none" strike="noStrike">
                <a:solidFill>
                  <a:schemeClr val="lt1"/>
                </a:solidFill>
                <a:effectLst>
                  <a:outerShdw blurRad="38100" algn="tl" dir="2700000" dist="38100">
                    <a:srgbClr val="000000"/>
                  </a:outerShdw>
                </a:effectLst>
                <a:latin typeface="Tahoma"/>
                <a:ea typeface="Tahoma"/>
                <a:cs typeface="Tahoma"/>
                <a:sym typeface="Tahoma"/>
              </a:defRPr>
            </a:lvl5pPr>
            <a:lvl6pPr lvl="5" marR="0" rtl="0" algn="l">
              <a:lnSpc>
                <a:spcPct val="90000"/>
              </a:lnSpc>
              <a:spcBef>
                <a:spcPts val="500"/>
              </a:spcBef>
              <a:spcAft>
                <a:spcPts val="0"/>
              </a:spcAft>
              <a:buClr>
                <a:schemeClr val="lt1"/>
              </a:buClr>
              <a:buSzPts val="2000"/>
              <a:buFont typeface="Arial"/>
              <a:buNone/>
              <a:defRPr b="0" i="0" sz="2000" u="none" cap="none" strike="noStrike">
                <a:solidFill>
                  <a:schemeClr val="lt1"/>
                </a:solidFill>
                <a:latin typeface="Tahoma"/>
                <a:ea typeface="Tahoma"/>
                <a:cs typeface="Tahoma"/>
                <a:sym typeface="Tahoma"/>
              </a:defRPr>
            </a:lvl6pPr>
            <a:lvl7pPr lvl="6" marR="0" rtl="0" algn="l">
              <a:lnSpc>
                <a:spcPct val="90000"/>
              </a:lnSpc>
              <a:spcBef>
                <a:spcPts val="500"/>
              </a:spcBef>
              <a:spcAft>
                <a:spcPts val="0"/>
              </a:spcAft>
              <a:buClr>
                <a:schemeClr val="lt1"/>
              </a:buClr>
              <a:buSzPts val="2000"/>
              <a:buFont typeface="Arial"/>
              <a:buNone/>
              <a:defRPr b="0" i="0" sz="2000" u="none" cap="none" strike="noStrike">
                <a:solidFill>
                  <a:schemeClr val="lt1"/>
                </a:solidFill>
                <a:latin typeface="Tahoma"/>
                <a:ea typeface="Tahoma"/>
                <a:cs typeface="Tahoma"/>
                <a:sym typeface="Tahoma"/>
              </a:defRPr>
            </a:lvl7pPr>
            <a:lvl8pPr lvl="7" marR="0" rtl="0" algn="l">
              <a:lnSpc>
                <a:spcPct val="90000"/>
              </a:lnSpc>
              <a:spcBef>
                <a:spcPts val="500"/>
              </a:spcBef>
              <a:spcAft>
                <a:spcPts val="0"/>
              </a:spcAft>
              <a:buClr>
                <a:schemeClr val="lt1"/>
              </a:buClr>
              <a:buSzPts val="2000"/>
              <a:buFont typeface="Arial"/>
              <a:buNone/>
              <a:defRPr b="0" i="0" sz="2000" u="none" cap="none" strike="noStrike">
                <a:solidFill>
                  <a:schemeClr val="lt1"/>
                </a:solidFill>
                <a:latin typeface="Tahoma"/>
                <a:ea typeface="Tahoma"/>
                <a:cs typeface="Tahoma"/>
                <a:sym typeface="Tahoma"/>
              </a:defRPr>
            </a:lvl8pPr>
            <a:lvl9pPr lvl="8" marR="0" rtl="0" algn="l">
              <a:lnSpc>
                <a:spcPct val="90000"/>
              </a:lnSpc>
              <a:spcBef>
                <a:spcPts val="500"/>
              </a:spcBef>
              <a:spcAft>
                <a:spcPts val="0"/>
              </a:spcAft>
              <a:buClr>
                <a:schemeClr val="lt1"/>
              </a:buClr>
              <a:buSzPts val="2000"/>
              <a:buFont typeface="Arial"/>
              <a:buNone/>
              <a:defRPr b="0" i="0" sz="2000" u="none" cap="none" strike="noStrike">
                <a:solidFill>
                  <a:schemeClr val="lt1"/>
                </a:solidFill>
                <a:latin typeface="Tahoma"/>
                <a:ea typeface="Tahoma"/>
                <a:cs typeface="Tahoma"/>
                <a:sym typeface="Tahoma"/>
              </a:defRPr>
            </a:lvl9pPr>
          </a:lstStyle>
          <a:p/>
        </p:txBody>
      </p:sp>
      <p:sp>
        <p:nvSpPr>
          <p:cNvPr id="45" name="Shape 45"/>
          <p:cNvSpPr txBox="1"/>
          <p:nvPr>
            <p:ph idx="1" type="body"/>
          </p:nvPr>
        </p:nvSpPr>
        <p:spPr>
          <a:xfrm>
            <a:off x="630238" y="2057400"/>
            <a:ext cx="2949600" cy="3811500"/>
          </a:xfrm>
          <a:prstGeom prst="rect">
            <a:avLst/>
          </a:prstGeom>
          <a:noFill/>
          <a:ln>
            <a:noFill/>
          </a:ln>
        </p:spPr>
        <p:txBody>
          <a:bodyPr anchorCtr="0" anchor="t" bIns="91425" lIns="91425" spcFirstLastPara="1" rIns="91425" wrap="square" tIns="91425"/>
          <a:lstStyle>
            <a:lvl1pPr indent="-228600" lvl="0" marL="457200" rtl="0" algn="l">
              <a:spcBef>
                <a:spcPts val="320"/>
              </a:spcBef>
              <a:spcAft>
                <a:spcPts val="0"/>
              </a:spcAft>
              <a:buSzPts val="1920"/>
              <a:buFont typeface="Tahoma"/>
              <a:buNone/>
              <a:defRPr sz="1600"/>
            </a:lvl1pPr>
            <a:lvl2pPr indent="-228600" lvl="1" marL="914400" rtl="0" algn="l">
              <a:spcBef>
                <a:spcPts val="280"/>
              </a:spcBef>
              <a:spcAft>
                <a:spcPts val="0"/>
              </a:spcAft>
              <a:buClr>
                <a:schemeClr val="lt1"/>
              </a:buClr>
              <a:buSzPts val="1400"/>
              <a:buNone/>
              <a:defRPr sz="1400"/>
            </a:lvl2pPr>
            <a:lvl3pPr indent="-228600" lvl="2" marL="1371600" rtl="0" algn="l">
              <a:spcBef>
                <a:spcPts val="240"/>
              </a:spcBef>
              <a:spcAft>
                <a:spcPts val="0"/>
              </a:spcAft>
              <a:buSzPts val="1440"/>
              <a:buFont typeface="Tahoma"/>
              <a:buNone/>
              <a:defRPr sz="1200"/>
            </a:lvl3pPr>
            <a:lvl4pPr indent="-228600" lvl="3" marL="1828800" rtl="0" algn="l">
              <a:spcBef>
                <a:spcPts val="200"/>
              </a:spcBef>
              <a:spcAft>
                <a:spcPts val="0"/>
              </a:spcAft>
              <a:buClr>
                <a:schemeClr val="lt1"/>
              </a:buClr>
              <a:buSzPts val="1000"/>
              <a:buNone/>
              <a:defRPr sz="1000"/>
            </a:lvl4pPr>
            <a:lvl5pPr indent="-228600" lvl="4" marL="2286000" rtl="0" algn="l">
              <a:spcBef>
                <a:spcPts val="200"/>
              </a:spcBef>
              <a:spcAft>
                <a:spcPts val="0"/>
              </a:spcAft>
              <a:buSzPts val="800"/>
              <a:buNone/>
              <a:defRPr sz="1000"/>
            </a:lvl5pPr>
            <a:lvl6pPr indent="-228600" lvl="5" marL="2743200" rtl="0" algn="l">
              <a:lnSpc>
                <a:spcPct val="90000"/>
              </a:lnSpc>
              <a:spcBef>
                <a:spcPts val="500"/>
              </a:spcBef>
              <a:spcAft>
                <a:spcPts val="0"/>
              </a:spcAft>
              <a:buClr>
                <a:schemeClr val="lt1"/>
              </a:buClr>
              <a:buSzPts val="1000"/>
              <a:buNone/>
              <a:defRPr sz="1000"/>
            </a:lvl6pPr>
            <a:lvl7pPr indent="-228600" lvl="6" marL="3200400" rtl="0" algn="l">
              <a:lnSpc>
                <a:spcPct val="90000"/>
              </a:lnSpc>
              <a:spcBef>
                <a:spcPts val="500"/>
              </a:spcBef>
              <a:spcAft>
                <a:spcPts val="0"/>
              </a:spcAft>
              <a:buClr>
                <a:schemeClr val="lt1"/>
              </a:buClr>
              <a:buSzPts val="1000"/>
              <a:buNone/>
              <a:defRPr sz="1000"/>
            </a:lvl7pPr>
            <a:lvl8pPr indent="-228600" lvl="7" marL="3657600" rtl="0" algn="l">
              <a:lnSpc>
                <a:spcPct val="90000"/>
              </a:lnSpc>
              <a:spcBef>
                <a:spcPts val="500"/>
              </a:spcBef>
              <a:spcAft>
                <a:spcPts val="0"/>
              </a:spcAft>
              <a:buClr>
                <a:schemeClr val="lt1"/>
              </a:buClr>
              <a:buSzPts val="1000"/>
              <a:buNone/>
              <a:defRPr sz="1000"/>
            </a:lvl8pPr>
            <a:lvl9pPr indent="-228600" lvl="8" marL="4114800" rtl="0" algn="l">
              <a:lnSpc>
                <a:spcPct val="90000"/>
              </a:lnSpc>
              <a:spcBef>
                <a:spcPts val="500"/>
              </a:spcBef>
              <a:spcAft>
                <a:spcPts val="0"/>
              </a:spcAft>
              <a:buClr>
                <a:schemeClr val="lt1"/>
              </a:buClr>
              <a:buSzPts val="1000"/>
              <a:buNone/>
              <a:defRPr sz="1000"/>
            </a:lvl9pPr>
          </a:lstStyle>
          <a:p/>
        </p:txBody>
      </p:sp>
      <p:sp>
        <p:nvSpPr>
          <p:cNvPr id="46" name="Shape 46"/>
          <p:cNvSpPr txBox="1"/>
          <p:nvPr>
            <p:ph idx="10" type="dt"/>
          </p:nvPr>
        </p:nvSpPr>
        <p:spPr>
          <a:xfrm>
            <a:off x="457200" y="6245225"/>
            <a:ext cx="2133600" cy="476400"/>
          </a:xfrm>
          <a:prstGeom prst="rect">
            <a:avLst/>
          </a:prstGeom>
          <a:noFill/>
          <a:ln>
            <a:noFill/>
          </a:ln>
        </p:spPr>
        <p:txBody>
          <a:bodyPr anchorCtr="0" anchor="b" bIns="91425" lIns="91425" spcFirstLastPara="1" rIns="91425" wrap="square" tIns="91425"/>
          <a:lstStyle>
            <a:lvl1pPr lvl="0" rtl="0" algn="l">
              <a:lnSpc>
                <a:spcPct val="100000"/>
              </a:lnSpc>
              <a:spcBef>
                <a:spcPts val="0"/>
              </a:spcBef>
              <a:spcAft>
                <a:spcPts val="0"/>
              </a:spcAft>
              <a:buSzPts val="1400"/>
              <a:buNone/>
              <a:defRPr sz="1400">
                <a:latin typeface="Arial"/>
                <a:ea typeface="Arial"/>
                <a:cs typeface="Arial"/>
                <a:sym typeface="Aria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47" name="Shape 47"/>
          <p:cNvSpPr txBox="1"/>
          <p:nvPr>
            <p:ph idx="11" type="ftr"/>
          </p:nvPr>
        </p:nvSpPr>
        <p:spPr>
          <a:xfrm>
            <a:off x="3124200" y="6245225"/>
            <a:ext cx="2895600" cy="476400"/>
          </a:xfrm>
          <a:prstGeom prst="rect">
            <a:avLst/>
          </a:prstGeom>
          <a:noFill/>
          <a:ln>
            <a:noFill/>
          </a:ln>
        </p:spPr>
        <p:txBody>
          <a:bodyPr anchorCtr="0" anchor="b" bIns="91425" lIns="91425" spcFirstLastPara="1" rIns="91425" wrap="square" tIns="91425"/>
          <a:lstStyle>
            <a:lvl1pPr lvl="0" rtl="0" algn="ctr">
              <a:lnSpc>
                <a:spcPct val="100000"/>
              </a:lnSpc>
              <a:spcBef>
                <a:spcPts val="0"/>
              </a:spcBef>
              <a:spcAft>
                <a:spcPts val="0"/>
              </a:spcAft>
              <a:buSzPts val="1400"/>
              <a:buNone/>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48" name="Shape 48"/>
          <p:cNvSpPr txBox="1"/>
          <p:nvPr>
            <p:ph idx="12" type="sldNum"/>
          </p:nvPr>
        </p:nvSpPr>
        <p:spPr>
          <a:xfrm>
            <a:off x="6553200" y="6245225"/>
            <a:ext cx="2133600" cy="476400"/>
          </a:xfrm>
          <a:prstGeom prst="rect">
            <a:avLst/>
          </a:prstGeom>
          <a:noFill/>
          <a:ln>
            <a:noFill/>
          </a:ln>
        </p:spPr>
        <p:txBody>
          <a:bodyPr anchorCtr="0" anchor="b" bIns="45700" lIns="91425" spcFirstLastPara="1" rIns="91425" wrap="square" tIns="45700">
            <a:noAutofit/>
          </a:bodyPr>
          <a:lstStyle>
            <a:lvl1pPr indent="0" lvl="0" marL="0" marR="0" rtl="0" algn="r">
              <a:lnSpc>
                <a:spcPct val="100000"/>
              </a:lnSpc>
              <a:spcBef>
                <a:spcPts val="0"/>
              </a:spcBef>
              <a:spcAft>
                <a:spcPts val="0"/>
              </a:spcAft>
              <a:buClr>
                <a:schemeClr val="lt1"/>
              </a:buClr>
              <a:buSzPts val="1400"/>
              <a:buFont typeface="Arial"/>
              <a:buNone/>
              <a:defRPr b="0" i="0" sz="1400" u="none">
                <a:solidFill>
                  <a:schemeClr val="lt1"/>
                </a:solidFill>
                <a:effectLst>
                  <a:outerShdw blurRad="38100" algn="tl" dir="2700000" dist="38100">
                    <a:srgbClr val="C0C0C0"/>
                  </a:outerShdw>
                </a:effectLst>
                <a:latin typeface="Arial"/>
                <a:ea typeface="Arial"/>
                <a:cs typeface="Arial"/>
                <a:sym typeface="Arial"/>
              </a:defRPr>
            </a:lvl1pPr>
            <a:lvl2pPr indent="0" lvl="1" marL="0" marR="0" rtl="0" algn="r">
              <a:lnSpc>
                <a:spcPct val="100000"/>
              </a:lnSpc>
              <a:spcBef>
                <a:spcPts val="0"/>
              </a:spcBef>
              <a:spcAft>
                <a:spcPts val="0"/>
              </a:spcAft>
              <a:buClr>
                <a:schemeClr val="lt1"/>
              </a:buClr>
              <a:buSzPts val="1400"/>
              <a:buFont typeface="Arial"/>
              <a:buNone/>
              <a:defRPr b="0" i="0" sz="1400" u="none">
                <a:solidFill>
                  <a:schemeClr val="lt1"/>
                </a:solidFill>
                <a:effectLst>
                  <a:outerShdw blurRad="38100" algn="tl" dir="2700000" dist="38100">
                    <a:srgbClr val="C0C0C0"/>
                  </a:outerShdw>
                </a:effectLst>
                <a:latin typeface="Arial"/>
                <a:ea typeface="Arial"/>
                <a:cs typeface="Arial"/>
                <a:sym typeface="Arial"/>
              </a:defRPr>
            </a:lvl2pPr>
            <a:lvl3pPr indent="0" lvl="2" marL="0" marR="0" rtl="0" algn="r">
              <a:lnSpc>
                <a:spcPct val="100000"/>
              </a:lnSpc>
              <a:spcBef>
                <a:spcPts val="0"/>
              </a:spcBef>
              <a:spcAft>
                <a:spcPts val="0"/>
              </a:spcAft>
              <a:buClr>
                <a:schemeClr val="lt1"/>
              </a:buClr>
              <a:buSzPts val="1400"/>
              <a:buFont typeface="Arial"/>
              <a:buNone/>
              <a:defRPr b="0" i="0" sz="1400" u="none">
                <a:solidFill>
                  <a:schemeClr val="lt1"/>
                </a:solidFill>
                <a:effectLst>
                  <a:outerShdw blurRad="38100" algn="tl" dir="2700000" dist="38100">
                    <a:srgbClr val="C0C0C0"/>
                  </a:outerShdw>
                </a:effectLst>
                <a:latin typeface="Arial"/>
                <a:ea typeface="Arial"/>
                <a:cs typeface="Arial"/>
                <a:sym typeface="Arial"/>
              </a:defRPr>
            </a:lvl3pPr>
            <a:lvl4pPr indent="0" lvl="3" marL="0" marR="0" rtl="0" algn="r">
              <a:lnSpc>
                <a:spcPct val="100000"/>
              </a:lnSpc>
              <a:spcBef>
                <a:spcPts val="0"/>
              </a:spcBef>
              <a:spcAft>
                <a:spcPts val="0"/>
              </a:spcAft>
              <a:buClr>
                <a:schemeClr val="lt1"/>
              </a:buClr>
              <a:buSzPts val="1400"/>
              <a:buFont typeface="Arial"/>
              <a:buNone/>
              <a:defRPr b="0" i="0" sz="1400" u="none">
                <a:solidFill>
                  <a:schemeClr val="lt1"/>
                </a:solidFill>
                <a:effectLst>
                  <a:outerShdw blurRad="38100" algn="tl" dir="2700000" dist="38100">
                    <a:srgbClr val="C0C0C0"/>
                  </a:outerShdw>
                </a:effectLst>
                <a:latin typeface="Arial"/>
                <a:ea typeface="Arial"/>
                <a:cs typeface="Arial"/>
                <a:sym typeface="Arial"/>
              </a:defRPr>
            </a:lvl4pPr>
            <a:lvl5pPr indent="0" lvl="4" marL="0" marR="0" rtl="0" algn="r">
              <a:lnSpc>
                <a:spcPct val="100000"/>
              </a:lnSpc>
              <a:spcBef>
                <a:spcPts val="0"/>
              </a:spcBef>
              <a:spcAft>
                <a:spcPts val="0"/>
              </a:spcAft>
              <a:buClr>
                <a:schemeClr val="lt1"/>
              </a:buClr>
              <a:buSzPts val="1400"/>
              <a:buFont typeface="Arial"/>
              <a:buNone/>
              <a:defRPr b="0" i="0" sz="1400" u="none">
                <a:solidFill>
                  <a:schemeClr val="lt1"/>
                </a:solidFill>
                <a:effectLst>
                  <a:outerShdw blurRad="38100" algn="tl" dir="2700000" dist="38100">
                    <a:srgbClr val="C0C0C0"/>
                  </a:outerShdw>
                </a:effectLst>
                <a:latin typeface="Arial"/>
                <a:ea typeface="Arial"/>
                <a:cs typeface="Arial"/>
                <a:sym typeface="Arial"/>
              </a:defRPr>
            </a:lvl5pPr>
            <a:lvl6pPr indent="0" lvl="5" marL="0" marR="0" rtl="0" algn="r">
              <a:lnSpc>
                <a:spcPct val="100000"/>
              </a:lnSpc>
              <a:spcBef>
                <a:spcPts val="0"/>
              </a:spcBef>
              <a:spcAft>
                <a:spcPts val="0"/>
              </a:spcAft>
              <a:buClr>
                <a:schemeClr val="lt1"/>
              </a:buClr>
              <a:buSzPts val="1400"/>
              <a:buFont typeface="Arial"/>
              <a:buNone/>
              <a:defRPr b="0" i="0" sz="1400" u="none">
                <a:solidFill>
                  <a:schemeClr val="lt1"/>
                </a:solidFill>
                <a:effectLst>
                  <a:outerShdw blurRad="38100" algn="tl" dir="2700000" dist="38100">
                    <a:srgbClr val="C0C0C0"/>
                  </a:outerShdw>
                </a:effectLst>
                <a:latin typeface="Arial"/>
                <a:ea typeface="Arial"/>
                <a:cs typeface="Arial"/>
                <a:sym typeface="Arial"/>
              </a:defRPr>
            </a:lvl6pPr>
            <a:lvl7pPr indent="0" lvl="6" marL="0" marR="0" rtl="0" algn="r">
              <a:lnSpc>
                <a:spcPct val="100000"/>
              </a:lnSpc>
              <a:spcBef>
                <a:spcPts val="0"/>
              </a:spcBef>
              <a:spcAft>
                <a:spcPts val="0"/>
              </a:spcAft>
              <a:buClr>
                <a:schemeClr val="lt1"/>
              </a:buClr>
              <a:buSzPts val="1400"/>
              <a:buFont typeface="Arial"/>
              <a:buNone/>
              <a:defRPr b="0" i="0" sz="1400" u="none">
                <a:solidFill>
                  <a:schemeClr val="lt1"/>
                </a:solidFill>
                <a:effectLst>
                  <a:outerShdw blurRad="38100" algn="tl" dir="2700000" dist="38100">
                    <a:srgbClr val="C0C0C0"/>
                  </a:outerShdw>
                </a:effectLst>
                <a:latin typeface="Arial"/>
                <a:ea typeface="Arial"/>
                <a:cs typeface="Arial"/>
                <a:sym typeface="Arial"/>
              </a:defRPr>
            </a:lvl7pPr>
            <a:lvl8pPr indent="0" lvl="7" marL="0" marR="0" rtl="0" algn="r">
              <a:lnSpc>
                <a:spcPct val="100000"/>
              </a:lnSpc>
              <a:spcBef>
                <a:spcPts val="0"/>
              </a:spcBef>
              <a:spcAft>
                <a:spcPts val="0"/>
              </a:spcAft>
              <a:buClr>
                <a:schemeClr val="lt1"/>
              </a:buClr>
              <a:buSzPts val="1400"/>
              <a:buFont typeface="Arial"/>
              <a:buNone/>
              <a:defRPr b="0" i="0" sz="1400" u="none">
                <a:solidFill>
                  <a:schemeClr val="lt1"/>
                </a:solidFill>
                <a:effectLst>
                  <a:outerShdw blurRad="38100" algn="tl" dir="2700000" dist="38100">
                    <a:srgbClr val="C0C0C0"/>
                  </a:outerShdw>
                </a:effectLst>
                <a:latin typeface="Arial"/>
                <a:ea typeface="Arial"/>
                <a:cs typeface="Arial"/>
                <a:sym typeface="Arial"/>
              </a:defRPr>
            </a:lvl8pPr>
            <a:lvl9pPr indent="0" lvl="8" marL="0" marR="0" rtl="0" algn="r">
              <a:lnSpc>
                <a:spcPct val="100000"/>
              </a:lnSpc>
              <a:spcBef>
                <a:spcPts val="0"/>
              </a:spcBef>
              <a:spcAft>
                <a:spcPts val="0"/>
              </a:spcAft>
              <a:buClr>
                <a:schemeClr val="lt1"/>
              </a:buClr>
              <a:buSzPts val="1400"/>
              <a:buFont typeface="Arial"/>
              <a:buNone/>
              <a:defRPr b="0" i="0" sz="1400" u="none">
                <a:solidFill>
                  <a:schemeClr val="lt1"/>
                </a:solidFill>
                <a:effectLst>
                  <a:outerShdw blurRad="38100" algn="tl" dir="2700000" dist="38100">
                    <a:srgbClr val="C0C0C0"/>
                  </a:outerShdw>
                </a:effectLst>
                <a:latin typeface="Arial"/>
                <a:ea typeface="Arial"/>
                <a:cs typeface="Arial"/>
                <a:sym typeface="Arial"/>
              </a:defRPr>
            </a:lvl9pPr>
          </a:lstStyle>
          <a:p>
            <a:pPr indent="0" lvl="0" marL="0">
              <a:spcBef>
                <a:spcPts val="0"/>
              </a:spcBef>
              <a:spcAft>
                <a:spcPts val="0"/>
              </a:spcAft>
              <a:buNone/>
            </a:pPr>
            <a:fld id="{00000000-1234-1234-1234-123412341234}" type="slidenum">
              <a:rPr lang="fr-FR"/>
              <a:t>‹#›</a:t>
            </a:fld>
            <a:endParaRPr/>
          </a:p>
        </p:txBody>
      </p:sp>
    </p:spTree>
  </p:cSld>
  <p:clrMapOvr>
    <a:masterClrMapping/>
  </p:clrMapOvr>
  <p:transition>
    <p:blinds dir="vert"/>
  </p:transition>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tenu avec légende" type="objTx">
  <p:cSld name="OBJECT_WITH_CAPTION_TEXT">
    <p:spTree>
      <p:nvGrpSpPr>
        <p:cNvPr id="49" name="Shape 49"/>
        <p:cNvGrpSpPr/>
        <p:nvPr/>
      </p:nvGrpSpPr>
      <p:grpSpPr>
        <a:xfrm>
          <a:off x="0" y="0"/>
          <a:ext cx="0" cy="0"/>
          <a:chOff x="0" y="0"/>
          <a:chExt cx="0" cy="0"/>
        </a:xfrm>
      </p:grpSpPr>
      <p:sp>
        <p:nvSpPr>
          <p:cNvPr id="50" name="Shape 50"/>
          <p:cNvSpPr txBox="1"/>
          <p:nvPr>
            <p:ph type="title"/>
          </p:nvPr>
        </p:nvSpPr>
        <p:spPr>
          <a:xfrm>
            <a:off x="630238" y="457200"/>
            <a:ext cx="2949600" cy="1600200"/>
          </a:xfrm>
          <a:prstGeom prst="rect">
            <a:avLst/>
          </a:prstGeom>
          <a:noFill/>
          <a:ln>
            <a:noFill/>
          </a:ln>
        </p:spPr>
        <p:txBody>
          <a:bodyPr anchorCtr="0" anchor="b" bIns="91425" lIns="91425" spcFirstLastPara="1" rIns="91425" wrap="square" tIns="91425"/>
          <a:lstStyle>
            <a:lvl1pPr lvl="0" rtl="0" algn="l">
              <a:spcBef>
                <a:spcPts val="0"/>
              </a:spcBef>
              <a:spcAft>
                <a:spcPts val="0"/>
              </a:spcAft>
              <a:buSzPts val="1400"/>
              <a:buNone/>
              <a:defRPr sz="3200"/>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51" name="Shape 51"/>
          <p:cNvSpPr txBox="1"/>
          <p:nvPr>
            <p:ph idx="1" type="body"/>
          </p:nvPr>
        </p:nvSpPr>
        <p:spPr>
          <a:xfrm>
            <a:off x="3887788" y="987425"/>
            <a:ext cx="4629300" cy="4873500"/>
          </a:xfrm>
          <a:prstGeom prst="rect">
            <a:avLst/>
          </a:prstGeom>
          <a:noFill/>
          <a:ln>
            <a:noFill/>
          </a:ln>
        </p:spPr>
        <p:txBody>
          <a:bodyPr anchorCtr="0" anchor="t" bIns="91425" lIns="91425" spcFirstLastPara="1" rIns="91425" wrap="square" tIns="91425"/>
          <a:lstStyle>
            <a:lvl1pPr indent="-472440" lvl="0" marL="457200" rtl="0" algn="l">
              <a:spcBef>
                <a:spcPts val="640"/>
              </a:spcBef>
              <a:spcAft>
                <a:spcPts val="0"/>
              </a:spcAft>
              <a:buSzPts val="3840"/>
              <a:buFont typeface="Tahoma"/>
              <a:buChar char="•"/>
              <a:defRPr sz="3200"/>
            </a:lvl1pPr>
            <a:lvl2pPr indent="-406400" lvl="1" marL="914400" rtl="0" algn="l">
              <a:spcBef>
                <a:spcPts val="560"/>
              </a:spcBef>
              <a:spcAft>
                <a:spcPts val="0"/>
              </a:spcAft>
              <a:buClr>
                <a:schemeClr val="lt1"/>
              </a:buClr>
              <a:buSzPts val="2800"/>
              <a:buChar char="–"/>
              <a:defRPr sz="2800"/>
            </a:lvl2pPr>
            <a:lvl3pPr indent="-411480" lvl="2" marL="1371600" rtl="0" algn="l">
              <a:spcBef>
                <a:spcPts val="480"/>
              </a:spcBef>
              <a:spcAft>
                <a:spcPts val="0"/>
              </a:spcAft>
              <a:buSzPts val="2880"/>
              <a:buFont typeface="Tahoma"/>
              <a:buChar char="•"/>
              <a:defRPr sz="2400"/>
            </a:lvl3pPr>
            <a:lvl4pPr indent="-355600" lvl="3" marL="1828800" rtl="0" algn="l">
              <a:spcBef>
                <a:spcPts val="400"/>
              </a:spcBef>
              <a:spcAft>
                <a:spcPts val="0"/>
              </a:spcAft>
              <a:buClr>
                <a:schemeClr val="lt1"/>
              </a:buClr>
              <a:buSzPts val="2000"/>
              <a:buChar char="–"/>
              <a:defRPr sz="2000"/>
            </a:lvl4pPr>
            <a:lvl5pPr indent="-330200" lvl="4" marL="2286000" rtl="0" algn="l">
              <a:spcBef>
                <a:spcPts val="400"/>
              </a:spcBef>
              <a:spcAft>
                <a:spcPts val="0"/>
              </a:spcAft>
              <a:buSzPts val="1600"/>
              <a:buChar char="❖"/>
              <a:defRPr sz="2000"/>
            </a:lvl5pPr>
            <a:lvl6pPr indent="-355600" lvl="5" marL="2743200" rtl="0" algn="l">
              <a:lnSpc>
                <a:spcPct val="90000"/>
              </a:lnSpc>
              <a:spcBef>
                <a:spcPts val="500"/>
              </a:spcBef>
              <a:spcAft>
                <a:spcPts val="0"/>
              </a:spcAft>
              <a:buClr>
                <a:schemeClr val="lt1"/>
              </a:buClr>
              <a:buSzPts val="2000"/>
              <a:buChar char="•"/>
              <a:defRPr sz="2000"/>
            </a:lvl6pPr>
            <a:lvl7pPr indent="-355600" lvl="6" marL="3200400" rtl="0" algn="l">
              <a:lnSpc>
                <a:spcPct val="90000"/>
              </a:lnSpc>
              <a:spcBef>
                <a:spcPts val="500"/>
              </a:spcBef>
              <a:spcAft>
                <a:spcPts val="0"/>
              </a:spcAft>
              <a:buClr>
                <a:schemeClr val="lt1"/>
              </a:buClr>
              <a:buSzPts val="2000"/>
              <a:buChar char="•"/>
              <a:defRPr sz="2000"/>
            </a:lvl7pPr>
            <a:lvl8pPr indent="-355600" lvl="7" marL="3657600" rtl="0" algn="l">
              <a:lnSpc>
                <a:spcPct val="90000"/>
              </a:lnSpc>
              <a:spcBef>
                <a:spcPts val="500"/>
              </a:spcBef>
              <a:spcAft>
                <a:spcPts val="0"/>
              </a:spcAft>
              <a:buClr>
                <a:schemeClr val="lt1"/>
              </a:buClr>
              <a:buSzPts val="2000"/>
              <a:buChar char="•"/>
              <a:defRPr sz="2000"/>
            </a:lvl8pPr>
            <a:lvl9pPr indent="-355600" lvl="8" marL="4114800" rtl="0" algn="l">
              <a:lnSpc>
                <a:spcPct val="90000"/>
              </a:lnSpc>
              <a:spcBef>
                <a:spcPts val="500"/>
              </a:spcBef>
              <a:spcAft>
                <a:spcPts val="0"/>
              </a:spcAft>
              <a:buClr>
                <a:schemeClr val="lt1"/>
              </a:buClr>
              <a:buSzPts val="2000"/>
              <a:buChar char="•"/>
              <a:defRPr sz="2000"/>
            </a:lvl9pPr>
          </a:lstStyle>
          <a:p/>
        </p:txBody>
      </p:sp>
      <p:sp>
        <p:nvSpPr>
          <p:cNvPr id="52" name="Shape 52"/>
          <p:cNvSpPr txBox="1"/>
          <p:nvPr>
            <p:ph idx="2" type="body"/>
          </p:nvPr>
        </p:nvSpPr>
        <p:spPr>
          <a:xfrm>
            <a:off x="630238" y="2057400"/>
            <a:ext cx="2949600" cy="3811500"/>
          </a:xfrm>
          <a:prstGeom prst="rect">
            <a:avLst/>
          </a:prstGeom>
          <a:noFill/>
          <a:ln>
            <a:noFill/>
          </a:ln>
        </p:spPr>
        <p:txBody>
          <a:bodyPr anchorCtr="0" anchor="t" bIns="91425" lIns="91425" spcFirstLastPara="1" rIns="91425" wrap="square" tIns="91425"/>
          <a:lstStyle>
            <a:lvl1pPr indent="-228600" lvl="0" marL="457200" rtl="0" algn="l">
              <a:spcBef>
                <a:spcPts val="320"/>
              </a:spcBef>
              <a:spcAft>
                <a:spcPts val="0"/>
              </a:spcAft>
              <a:buSzPts val="1920"/>
              <a:buFont typeface="Tahoma"/>
              <a:buNone/>
              <a:defRPr sz="1600"/>
            </a:lvl1pPr>
            <a:lvl2pPr indent="-228600" lvl="1" marL="914400" rtl="0" algn="l">
              <a:spcBef>
                <a:spcPts val="280"/>
              </a:spcBef>
              <a:spcAft>
                <a:spcPts val="0"/>
              </a:spcAft>
              <a:buClr>
                <a:schemeClr val="lt1"/>
              </a:buClr>
              <a:buSzPts val="1400"/>
              <a:buNone/>
              <a:defRPr sz="1400"/>
            </a:lvl2pPr>
            <a:lvl3pPr indent="-228600" lvl="2" marL="1371600" rtl="0" algn="l">
              <a:spcBef>
                <a:spcPts val="240"/>
              </a:spcBef>
              <a:spcAft>
                <a:spcPts val="0"/>
              </a:spcAft>
              <a:buSzPts val="1440"/>
              <a:buFont typeface="Tahoma"/>
              <a:buNone/>
              <a:defRPr sz="1200"/>
            </a:lvl3pPr>
            <a:lvl4pPr indent="-228600" lvl="3" marL="1828800" rtl="0" algn="l">
              <a:spcBef>
                <a:spcPts val="200"/>
              </a:spcBef>
              <a:spcAft>
                <a:spcPts val="0"/>
              </a:spcAft>
              <a:buClr>
                <a:schemeClr val="lt1"/>
              </a:buClr>
              <a:buSzPts val="1000"/>
              <a:buNone/>
              <a:defRPr sz="1000"/>
            </a:lvl4pPr>
            <a:lvl5pPr indent="-228600" lvl="4" marL="2286000" rtl="0" algn="l">
              <a:spcBef>
                <a:spcPts val="200"/>
              </a:spcBef>
              <a:spcAft>
                <a:spcPts val="0"/>
              </a:spcAft>
              <a:buSzPts val="800"/>
              <a:buNone/>
              <a:defRPr sz="1000"/>
            </a:lvl5pPr>
            <a:lvl6pPr indent="-228600" lvl="5" marL="2743200" rtl="0" algn="l">
              <a:lnSpc>
                <a:spcPct val="90000"/>
              </a:lnSpc>
              <a:spcBef>
                <a:spcPts val="500"/>
              </a:spcBef>
              <a:spcAft>
                <a:spcPts val="0"/>
              </a:spcAft>
              <a:buClr>
                <a:schemeClr val="lt1"/>
              </a:buClr>
              <a:buSzPts val="1000"/>
              <a:buNone/>
              <a:defRPr sz="1000"/>
            </a:lvl6pPr>
            <a:lvl7pPr indent="-228600" lvl="6" marL="3200400" rtl="0" algn="l">
              <a:lnSpc>
                <a:spcPct val="90000"/>
              </a:lnSpc>
              <a:spcBef>
                <a:spcPts val="500"/>
              </a:spcBef>
              <a:spcAft>
                <a:spcPts val="0"/>
              </a:spcAft>
              <a:buClr>
                <a:schemeClr val="lt1"/>
              </a:buClr>
              <a:buSzPts val="1000"/>
              <a:buNone/>
              <a:defRPr sz="1000"/>
            </a:lvl7pPr>
            <a:lvl8pPr indent="-228600" lvl="7" marL="3657600" rtl="0" algn="l">
              <a:lnSpc>
                <a:spcPct val="90000"/>
              </a:lnSpc>
              <a:spcBef>
                <a:spcPts val="500"/>
              </a:spcBef>
              <a:spcAft>
                <a:spcPts val="0"/>
              </a:spcAft>
              <a:buClr>
                <a:schemeClr val="lt1"/>
              </a:buClr>
              <a:buSzPts val="1000"/>
              <a:buNone/>
              <a:defRPr sz="1000"/>
            </a:lvl8pPr>
            <a:lvl9pPr indent="-228600" lvl="8" marL="4114800" rtl="0" algn="l">
              <a:lnSpc>
                <a:spcPct val="90000"/>
              </a:lnSpc>
              <a:spcBef>
                <a:spcPts val="500"/>
              </a:spcBef>
              <a:spcAft>
                <a:spcPts val="0"/>
              </a:spcAft>
              <a:buClr>
                <a:schemeClr val="lt1"/>
              </a:buClr>
              <a:buSzPts val="1000"/>
              <a:buNone/>
              <a:defRPr sz="1000"/>
            </a:lvl9pPr>
          </a:lstStyle>
          <a:p/>
        </p:txBody>
      </p:sp>
      <p:sp>
        <p:nvSpPr>
          <p:cNvPr id="53" name="Shape 53"/>
          <p:cNvSpPr txBox="1"/>
          <p:nvPr>
            <p:ph idx="10" type="dt"/>
          </p:nvPr>
        </p:nvSpPr>
        <p:spPr>
          <a:xfrm>
            <a:off x="457200" y="6245225"/>
            <a:ext cx="2133600" cy="476400"/>
          </a:xfrm>
          <a:prstGeom prst="rect">
            <a:avLst/>
          </a:prstGeom>
          <a:noFill/>
          <a:ln>
            <a:noFill/>
          </a:ln>
        </p:spPr>
        <p:txBody>
          <a:bodyPr anchorCtr="0" anchor="b" bIns="91425" lIns="91425" spcFirstLastPara="1" rIns="91425" wrap="square" tIns="91425"/>
          <a:lstStyle>
            <a:lvl1pPr lvl="0" rtl="0" algn="l">
              <a:lnSpc>
                <a:spcPct val="100000"/>
              </a:lnSpc>
              <a:spcBef>
                <a:spcPts val="0"/>
              </a:spcBef>
              <a:spcAft>
                <a:spcPts val="0"/>
              </a:spcAft>
              <a:buSzPts val="1400"/>
              <a:buNone/>
              <a:defRPr sz="1400">
                <a:latin typeface="Arial"/>
                <a:ea typeface="Arial"/>
                <a:cs typeface="Arial"/>
                <a:sym typeface="Aria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54" name="Shape 54"/>
          <p:cNvSpPr txBox="1"/>
          <p:nvPr>
            <p:ph idx="11" type="ftr"/>
          </p:nvPr>
        </p:nvSpPr>
        <p:spPr>
          <a:xfrm>
            <a:off x="3124200" y="6245225"/>
            <a:ext cx="2895600" cy="476400"/>
          </a:xfrm>
          <a:prstGeom prst="rect">
            <a:avLst/>
          </a:prstGeom>
          <a:noFill/>
          <a:ln>
            <a:noFill/>
          </a:ln>
        </p:spPr>
        <p:txBody>
          <a:bodyPr anchorCtr="0" anchor="b" bIns="91425" lIns="91425" spcFirstLastPara="1" rIns="91425" wrap="square" tIns="91425"/>
          <a:lstStyle>
            <a:lvl1pPr lvl="0" rtl="0" algn="ctr">
              <a:lnSpc>
                <a:spcPct val="100000"/>
              </a:lnSpc>
              <a:spcBef>
                <a:spcPts val="0"/>
              </a:spcBef>
              <a:spcAft>
                <a:spcPts val="0"/>
              </a:spcAft>
              <a:buSzPts val="1400"/>
              <a:buNone/>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55" name="Shape 55"/>
          <p:cNvSpPr txBox="1"/>
          <p:nvPr>
            <p:ph idx="12" type="sldNum"/>
          </p:nvPr>
        </p:nvSpPr>
        <p:spPr>
          <a:xfrm>
            <a:off x="6553200" y="6245225"/>
            <a:ext cx="2133600" cy="476400"/>
          </a:xfrm>
          <a:prstGeom prst="rect">
            <a:avLst/>
          </a:prstGeom>
          <a:noFill/>
          <a:ln>
            <a:noFill/>
          </a:ln>
        </p:spPr>
        <p:txBody>
          <a:bodyPr anchorCtr="0" anchor="b" bIns="45700" lIns="91425" spcFirstLastPara="1" rIns="91425" wrap="square" tIns="45700">
            <a:noAutofit/>
          </a:bodyPr>
          <a:lstStyle>
            <a:lvl1pPr indent="0" lvl="0" marL="0" marR="0" rtl="0" algn="r">
              <a:lnSpc>
                <a:spcPct val="100000"/>
              </a:lnSpc>
              <a:spcBef>
                <a:spcPts val="0"/>
              </a:spcBef>
              <a:spcAft>
                <a:spcPts val="0"/>
              </a:spcAft>
              <a:buClr>
                <a:schemeClr val="lt1"/>
              </a:buClr>
              <a:buSzPts val="1400"/>
              <a:buFont typeface="Arial"/>
              <a:buNone/>
              <a:defRPr b="0" i="0" sz="1400" u="none">
                <a:solidFill>
                  <a:schemeClr val="lt1"/>
                </a:solidFill>
                <a:effectLst>
                  <a:outerShdw blurRad="38100" algn="tl" dir="2700000" dist="38100">
                    <a:srgbClr val="C0C0C0"/>
                  </a:outerShdw>
                </a:effectLst>
                <a:latin typeface="Arial"/>
                <a:ea typeface="Arial"/>
                <a:cs typeface="Arial"/>
                <a:sym typeface="Arial"/>
              </a:defRPr>
            </a:lvl1pPr>
            <a:lvl2pPr indent="0" lvl="1" marL="0" marR="0" rtl="0" algn="r">
              <a:lnSpc>
                <a:spcPct val="100000"/>
              </a:lnSpc>
              <a:spcBef>
                <a:spcPts val="0"/>
              </a:spcBef>
              <a:spcAft>
                <a:spcPts val="0"/>
              </a:spcAft>
              <a:buClr>
                <a:schemeClr val="lt1"/>
              </a:buClr>
              <a:buSzPts val="1400"/>
              <a:buFont typeface="Arial"/>
              <a:buNone/>
              <a:defRPr b="0" i="0" sz="1400" u="none">
                <a:solidFill>
                  <a:schemeClr val="lt1"/>
                </a:solidFill>
                <a:effectLst>
                  <a:outerShdw blurRad="38100" algn="tl" dir="2700000" dist="38100">
                    <a:srgbClr val="C0C0C0"/>
                  </a:outerShdw>
                </a:effectLst>
                <a:latin typeface="Arial"/>
                <a:ea typeface="Arial"/>
                <a:cs typeface="Arial"/>
                <a:sym typeface="Arial"/>
              </a:defRPr>
            </a:lvl2pPr>
            <a:lvl3pPr indent="0" lvl="2" marL="0" marR="0" rtl="0" algn="r">
              <a:lnSpc>
                <a:spcPct val="100000"/>
              </a:lnSpc>
              <a:spcBef>
                <a:spcPts val="0"/>
              </a:spcBef>
              <a:spcAft>
                <a:spcPts val="0"/>
              </a:spcAft>
              <a:buClr>
                <a:schemeClr val="lt1"/>
              </a:buClr>
              <a:buSzPts val="1400"/>
              <a:buFont typeface="Arial"/>
              <a:buNone/>
              <a:defRPr b="0" i="0" sz="1400" u="none">
                <a:solidFill>
                  <a:schemeClr val="lt1"/>
                </a:solidFill>
                <a:effectLst>
                  <a:outerShdw blurRad="38100" algn="tl" dir="2700000" dist="38100">
                    <a:srgbClr val="C0C0C0"/>
                  </a:outerShdw>
                </a:effectLst>
                <a:latin typeface="Arial"/>
                <a:ea typeface="Arial"/>
                <a:cs typeface="Arial"/>
                <a:sym typeface="Arial"/>
              </a:defRPr>
            </a:lvl3pPr>
            <a:lvl4pPr indent="0" lvl="3" marL="0" marR="0" rtl="0" algn="r">
              <a:lnSpc>
                <a:spcPct val="100000"/>
              </a:lnSpc>
              <a:spcBef>
                <a:spcPts val="0"/>
              </a:spcBef>
              <a:spcAft>
                <a:spcPts val="0"/>
              </a:spcAft>
              <a:buClr>
                <a:schemeClr val="lt1"/>
              </a:buClr>
              <a:buSzPts val="1400"/>
              <a:buFont typeface="Arial"/>
              <a:buNone/>
              <a:defRPr b="0" i="0" sz="1400" u="none">
                <a:solidFill>
                  <a:schemeClr val="lt1"/>
                </a:solidFill>
                <a:effectLst>
                  <a:outerShdw blurRad="38100" algn="tl" dir="2700000" dist="38100">
                    <a:srgbClr val="C0C0C0"/>
                  </a:outerShdw>
                </a:effectLst>
                <a:latin typeface="Arial"/>
                <a:ea typeface="Arial"/>
                <a:cs typeface="Arial"/>
                <a:sym typeface="Arial"/>
              </a:defRPr>
            </a:lvl4pPr>
            <a:lvl5pPr indent="0" lvl="4" marL="0" marR="0" rtl="0" algn="r">
              <a:lnSpc>
                <a:spcPct val="100000"/>
              </a:lnSpc>
              <a:spcBef>
                <a:spcPts val="0"/>
              </a:spcBef>
              <a:spcAft>
                <a:spcPts val="0"/>
              </a:spcAft>
              <a:buClr>
                <a:schemeClr val="lt1"/>
              </a:buClr>
              <a:buSzPts val="1400"/>
              <a:buFont typeface="Arial"/>
              <a:buNone/>
              <a:defRPr b="0" i="0" sz="1400" u="none">
                <a:solidFill>
                  <a:schemeClr val="lt1"/>
                </a:solidFill>
                <a:effectLst>
                  <a:outerShdw blurRad="38100" algn="tl" dir="2700000" dist="38100">
                    <a:srgbClr val="C0C0C0"/>
                  </a:outerShdw>
                </a:effectLst>
                <a:latin typeface="Arial"/>
                <a:ea typeface="Arial"/>
                <a:cs typeface="Arial"/>
                <a:sym typeface="Arial"/>
              </a:defRPr>
            </a:lvl5pPr>
            <a:lvl6pPr indent="0" lvl="5" marL="0" marR="0" rtl="0" algn="r">
              <a:lnSpc>
                <a:spcPct val="100000"/>
              </a:lnSpc>
              <a:spcBef>
                <a:spcPts val="0"/>
              </a:spcBef>
              <a:spcAft>
                <a:spcPts val="0"/>
              </a:spcAft>
              <a:buClr>
                <a:schemeClr val="lt1"/>
              </a:buClr>
              <a:buSzPts val="1400"/>
              <a:buFont typeface="Arial"/>
              <a:buNone/>
              <a:defRPr b="0" i="0" sz="1400" u="none">
                <a:solidFill>
                  <a:schemeClr val="lt1"/>
                </a:solidFill>
                <a:effectLst>
                  <a:outerShdw blurRad="38100" algn="tl" dir="2700000" dist="38100">
                    <a:srgbClr val="C0C0C0"/>
                  </a:outerShdw>
                </a:effectLst>
                <a:latin typeface="Arial"/>
                <a:ea typeface="Arial"/>
                <a:cs typeface="Arial"/>
                <a:sym typeface="Arial"/>
              </a:defRPr>
            </a:lvl6pPr>
            <a:lvl7pPr indent="0" lvl="6" marL="0" marR="0" rtl="0" algn="r">
              <a:lnSpc>
                <a:spcPct val="100000"/>
              </a:lnSpc>
              <a:spcBef>
                <a:spcPts val="0"/>
              </a:spcBef>
              <a:spcAft>
                <a:spcPts val="0"/>
              </a:spcAft>
              <a:buClr>
                <a:schemeClr val="lt1"/>
              </a:buClr>
              <a:buSzPts val="1400"/>
              <a:buFont typeface="Arial"/>
              <a:buNone/>
              <a:defRPr b="0" i="0" sz="1400" u="none">
                <a:solidFill>
                  <a:schemeClr val="lt1"/>
                </a:solidFill>
                <a:effectLst>
                  <a:outerShdw blurRad="38100" algn="tl" dir="2700000" dist="38100">
                    <a:srgbClr val="C0C0C0"/>
                  </a:outerShdw>
                </a:effectLst>
                <a:latin typeface="Arial"/>
                <a:ea typeface="Arial"/>
                <a:cs typeface="Arial"/>
                <a:sym typeface="Arial"/>
              </a:defRPr>
            </a:lvl7pPr>
            <a:lvl8pPr indent="0" lvl="7" marL="0" marR="0" rtl="0" algn="r">
              <a:lnSpc>
                <a:spcPct val="100000"/>
              </a:lnSpc>
              <a:spcBef>
                <a:spcPts val="0"/>
              </a:spcBef>
              <a:spcAft>
                <a:spcPts val="0"/>
              </a:spcAft>
              <a:buClr>
                <a:schemeClr val="lt1"/>
              </a:buClr>
              <a:buSzPts val="1400"/>
              <a:buFont typeface="Arial"/>
              <a:buNone/>
              <a:defRPr b="0" i="0" sz="1400" u="none">
                <a:solidFill>
                  <a:schemeClr val="lt1"/>
                </a:solidFill>
                <a:effectLst>
                  <a:outerShdw blurRad="38100" algn="tl" dir="2700000" dist="38100">
                    <a:srgbClr val="C0C0C0"/>
                  </a:outerShdw>
                </a:effectLst>
                <a:latin typeface="Arial"/>
                <a:ea typeface="Arial"/>
                <a:cs typeface="Arial"/>
                <a:sym typeface="Arial"/>
              </a:defRPr>
            </a:lvl8pPr>
            <a:lvl9pPr indent="0" lvl="8" marL="0" marR="0" rtl="0" algn="r">
              <a:lnSpc>
                <a:spcPct val="100000"/>
              </a:lnSpc>
              <a:spcBef>
                <a:spcPts val="0"/>
              </a:spcBef>
              <a:spcAft>
                <a:spcPts val="0"/>
              </a:spcAft>
              <a:buClr>
                <a:schemeClr val="lt1"/>
              </a:buClr>
              <a:buSzPts val="1400"/>
              <a:buFont typeface="Arial"/>
              <a:buNone/>
              <a:defRPr b="0" i="0" sz="1400" u="none">
                <a:solidFill>
                  <a:schemeClr val="lt1"/>
                </a:solidFill>
                <a:effectLst>
                  <a:outerShdw blurRad="38100" algn="tl" dir="2700000" dist="38100">
                    <a:srgbClr val="C0C0C0"/>
                  </a:outerShdw>
                </a:effectLst>
                <a:latin typeface="Arial"/>
                <a:ea typeface="Arial"/>
                <a:cs typeface="Arial"/>
                <a:sym typeface="Arial"/>
              </a:defRPr>
            </a:lvl9pPr>
          </a:lstStyle>
          <a:p>
            <a:pPr indent="0" lvl="0" marL="0">
              <a:spcBef>
                <a:spcPts val="0"/>
              </a:spcBef>
              <a:spcAft>
                <a:spcPts val="0"/>
              </a:spcAft>
              <a:buNone/>
            </a:pPr>
            <a:fld id="{00000000-1234-1234-1234-123412341234}" type="slidenum">
              <a:rPr lang="fr-FR"/>
              <a:t>‹#›</a:t>
            </a:fld>
            <a:endParaRPr/>
          </a:p>
        </p:txBody>
      </p:sp>
    </p:spTree>
  </p:cSld>
  <p:clrMapOvr>
    <a:masterClrMapping/>
  </p:clrMapOvr>
  <p:transition>
    <p:blinds dir="vert"/>
  </p:transition>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mparaison" type="twoTxTwoObj">
  <p:cSld name="TWO_OBJECTS_WITH_TEXT">
    <p:spTree>
      <p:nvGrpSpPr>
        <p:cNvPr id="56" name="Shape 56"/>
        <p:cNvGrpSpPr/>
        <p:nvPr/>
      </p:nvGrpSpPr>
      <p:grpSpPr>
        <a:xfrm>
          <a:off x="0" y="0"/>
          <a:ext cx="0" cy="0"/>
          <a:chOff x="0" y="0"/>
          <a:chExt cx="0" cy="0"/>
        </a:xfrm>
      </p:grpSpPr>
      <p:sp>
        <p:nvSpPr>
          <p:cNvPr id="57" name="Shape 57"/>
          <p:cNvSpPr txBox="1"/>
          <p:nvPr>
            <p:ph type="title"/>
          </p:nvPr>
        </p:nvSpPr>
        <p:spPr>
          <a:xfrm>
            <a:off x="630238" y="365125"/>
            <a:ext cx="7886700" cy="1325700"/>
          </a:xfrm>
          <a:prstGeom prst="rect">
            <a:avLst/>
          </a:prstGeom>
          <a:noFill/>
          <a:ln>
            <a:noFill/>
          </a:ln>
        </p:spPr>
        <p:txBody>
          <a:bodyPr anchorCtr="0" anchor="ctr" bIns="91425" lIns="91425" spcFirstLastPara="1" rIns="91425" wrap="square" tIns="91425"/>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58" name="Shape 58"/>
          <p:cNvSpPr txBox="1"/>
          <p:nvPr>
            <p:ph idx="1" type="body"/>
          </p:nvPr>
        </p:nvSpPr>
        <p:spPr>
          <a:xfrm>
            <a:off x="630238" y="1681163"/>
            <a:ext cx="3868800" cy="823800"/>
          </a:xfrm>
          <a:prstGeom prst="rect">
            <a:avLst/>
          </a:prstGeom>
          <a:noFill/>
          <a:ln>
            <a:noFill/>
          </a:ln>
        </p:spPr>
        <p:txBody>
          <a:bodyPr anchorCtr="0" anchor="b" bIns="91425" lIns="91425" spcFirstLastPara="1" rIns="91425" wrap="square" tIns="91425"/>
          <a:lstStyle>
            <a:lvl1pPr indent="-228600" lvl="0" marL="457200" rtl="0" algn="l">
              <a:spcBef>
                <a:spcPts val="480"/>
              </a:spcBef>
              <a:spcAft>
                <a:spcPts val="0"/>
              </a:spcAft>
              <a:buSzPts val="2880"/>
              <a:buFont typeface="Tahoma"/>
              <a:buNone/>
              <a:defRPr b="1" sz="2400"/>
            </a:lvl1pPr>
            <a:lvl2pPr indent="-228600" lvl="1" marL="914400" rtl="0" algn="l">
              <a:spcBef>
                <a:spcPts val="400"/>
              </a:spcBef>
              <a:spcAft>
                <a:spcPts val="0"/>
              </a:spcAft>
              <a:buClr>
                <a:schemeClr val="lt1"/>
              </a:buClr>
              <a:buSzPts val="2000"/>
              <a:buNone/>
              <a:defRPr b="1" sz="2000"/>
            </a:lvl2pPr>
            <a:lvl3pPr indent="-228600" lvl="2" marL="1371600" rtl="0" algn="l">
              <a:spcBef>
                <a:spcPts val="360"/>
              </a:spcBef>
              <a:spcAft>
                <a:spcPts val="0"/>
              </a:spcAft>
              <a:buSzPts val="2160"/>
              <a:buFont typeface="Tahoma"/>
              <a:buNone/>
              <a:defRPr b="1" sz="1800"/>
            </a:lvl3pPr>
            <a:lvl4pPr indent="-228600" lvl="3" marL="1828800" rtl="0" algn="l">
              <a:spcBef>
                <a:spcPts val="320"/>
              </a:spcBef>
              <a:spcAft>
                <a:spcPts val="0"/>
              </a:spcAft>
              <a:buClr>
                <a:schemeClr val="lt1"/>
              </a:buClr>
              <a:buSzPts val="1600"/>
              <a:buNone/>
              <a:defRPr b="1" sz="1600"/>
            </a:lvl4pPr>
            <a:lvl5pPr indent="-228600" lvl="4" marL="2286000" rtl="0" algn="l">
              <a:spcBef>
                <a:spcPts val="320"/>
              </a:spcBef>
              <a:spcAft>
                <a:spcPts val="0"/>
              </a:spcAft>
              <a:buSzPts val="1280"/>
              <a:buNone/>
              <a:defRPr b="1" sz="1600"/>
            </a:lvl5pPr>
            <a:lvl6pPr indent="-228600" lvl="5" marL="2743200" rtl="0" algn="l">
              <a:lnSpc>
                <a:spcPct val="90000"/>
              </a:lnSpc>
              <a:spcBef>
                <a:spcPts val="500"/>
              </a:spcBef>
              <a:spcAft>
                <a:spcPts val="0"/>
              </a:spcAft>
              <a:buClr>
                <a:schemeClr val="lt1"/>
              </a:buClr>
              <a:buSzPts val="1600"/>
              <a:buNone/>
              <a:defRPr b="1" sz="1600"/>
            </a:lvl6pPr>
            <a:lvl7pPr indent="-228600" lvl="6" marL="3200400" rtl="0" algn="l">
              <a:lnSpc>
                <a:spcPct val="90000"/>
              </a:lnSpc>
              <a:spcBef>
                <a:spcPts val="500"/>
              </a:spcBef>
              <a:spcAft>
                <a:spcPts val="0"/>
              </a:spcAft>
              <a:buClr>
                <a:schemeClr val="lt1"/>
              </a:buClr>
              <a:buSzPts val="1600"/>
              <a:buNone/>
              <a:defRPr b="1" sz="1600"/>
            </a:lvl7pPr>
            <a:lvl8pPr indent="-228600" lvl="7" marL="3657600" rtl="0" algn="l">
              <a:lnSpc>
                <a:spcPct val="90000"/>
              </a:lnSpc>
              <a:spcBef>
                <a:spcPts val="500"/>
              </a:spcBef>
              <a:spcAft>
                <a:spcPts val="0"/>
              </a:spcAft>
              <a:buClr>
                <a:schemeClr val="lt1"/>
              </a:buClr>
              <a:buSzPts val="1600"/>
              <a:buNone/>
              <a:defRPr b="1" sz="1600"/>
            </a:lvl8pPr>
            <a:lvl9pPr indent="-228600" lvl="8" marL="4114800" rtl="0" algn="l">
              <a:lnSpc>
                <a:spcPct val="90000"/>
              </a:lnSpc>
              <a:spcBef>
                <a:spcPts val="500"/>
              </a:spcBef>
              <a:spcAft>
                <a:spcPts val="0"/>
              </a:spcAft>
              <a:buClr>
                <a:schemeClr val="lt1"/>
              </a:buClr>
              <a:buSzPts val="1600"/>
              <a:buNone/>
              <a:defRPr b="1" sz="1600"/>
            </a:lvl9pPr>
          </a:lstStyle>
          <a:p/>
        </p:txBody>
      </p:sp>
      <p:sp>
        <p:nvSpPr>
          <p:cNvPr id="59" name="Shape 59"/>
          <p:cNvSpPr txBox="1"/>
          <p:nvPr>
            <p:ph idx="2" type="body"/>
          </p:nvPr>
        </p:nvSpPr>
        <p:spPr>
          <a:xfrm>
            <a:off x="630238" y="2505075"/>
            <a:ext cx="3868800" cy="3684600"/>
          </a:xfrm>
          <a:prstGeom prst="rect">
            <a:avLst/>
          </a:prstGeom>
          <a:noFill/>
          <a:ln>
            <a:noFill/>
          </a:ln>
        </p:spPr>
        <p:txBody>
          <a:bodyPr anchorCtr="0" anchor="t" bIns="91425" lIns="91425" spcFirstLastPara="1" rIns="91425" wrap="square" tIns="91425"/>
          <a:lstStyle>
            <a:lvl1pPr indent="-365760" lvl="0" marL="457200" rtl="0" algn="l">
              <a:spcBef>
                <a:spcPts val="360"/>
              </a:spcBef>
              <a:spcAft>
                <a:spcPts val="0"/>
              </a:spcAft>
              <a:buSzPts val="2160"/>
              <a:buChar char="•"/>
              <a:defRPr/>
            </a:lvl1pPr>
            <a:lvl2pPr indent="-342900" lvl="1" marL="914400" rtl="0" algn="l">
              <a:spcBef>
                <a:spcPts val="360"/>
              </a:spcBef>
              <a:spcAft>
                <a:spcPts val="0"/>
              </a:spcAft>
              <a:buClr>
                <a:schemeClr val="lt1"/>
              </a:buClr>
              <a:buSzPts val="1800"/>
              <a:buChar char="–"/>
              <a:defRPr/>
            </a:lvl2pPr>
            <a:lvl3pPr indent="-365760" lvl="2" marL="1371600" rtl="0" algn="l">
              <a:spcBef>
                <a:spcPts val="360"/>
              </a:spcBef>
              <a:spcAft>
                <a:spcPts val="0"/>
              </a:spcAft>
              <a:buSzPts val="2160"/>
              <a:buChar char="•"/>
              <a:defRPr/>
            </a:lvl3pPr>
            <a:lvl4pPr indent="-342900" lvl="3" marL="1828800" rtl="0" algn="l">
              <a:spcBef>
                <a:spcPts val="360"/>
              </a:spcBef>
              <a:spcAft>
                <a:spcPts val="0"/>
              </a:spcAft>
              <a:buClr>
                <a:schemeClr val="lt1"/>
              </a:buClr>
              <a:buSzPts val="1800"/>
              <a:buChar char="–"/>
              <a:defRPr/>
            </a:lvl4pPr>
            <a:lvl5pPr indent="-320039" lvl="4" marL="2286000" rtl="0" algn="l">
              <a:spcBef>
                <a:spcPts val="360"/>
              </a:spcBef>
              <a:spcAft>
                <a:spcPts val="0"/>
              </a:spcAft>
              <a:buSzPts val="1440"/>
              <a:buChar char="❖"/>
              <a:defRPr/>
            </a:lvl5pPr>
            <a:lvl6pPr indent="-342900" lvl="5" marL="2743200" rtl="0" algn="l">
              <a:lnSpc>
                <a:spcPct val="90000"/>
              </a:lnSpc>
              <a:spcBef>
                <a:spcPts val="500"/>
              </a:spcBef>
              <a:spcAft>
                <a:spcPts val="0"/>
              </a:spcAft>
              <a:buClr>
                <a:schemeClr val="lt1"/>
              </a:buClr>
              <a:buSzPts val="1800"/>
              <a:buChar char="•"/>
              <a:defRPr/>
            </a:lvl6pPr>
            <a:lvl7pPr indent="-342900" lvl="6" marL="3200400" rtl="0" algn="l">
              <a:lnSpc>
                <a:spcPct val="90000"/>
              </a:lnSpc>
              <a:spcBef>
                <a:spcPts val="500"/>
              </a:spcBef>
              <a:spcAft>
                <a:spcPts val="0"/>
              </a:spcAft>
              <a:buClr>
                <a:schemeClr val="lt1"/>
              </a:buClr>
              <a:buSzPts val="1800"/>
              <a:buChar char="•"/>
              <a:defRPr/>
            </a:lvl7pPr>
            <a:lvl8pPr indent="-342900" lvl="7" marL="3657600" rtl="0" algn="l">
              <a:lnSpc>
                <a:spcPct val="90000"/>
              </a:lnSpc>
              <a:spcBef>
                <a:spcPts val="500"/>
              </a:spcBef>
              <a:spcAft>
                <a:spcPts val="0"/>
              </a:spcAft>
              <a:buClr>
                <a:schemeClr val="lt1"/>
              </a:buClr>
              <a:buSzPts val="1800"/>
              <a:buChar char="•"/>
              <a:defRPr/>
            </a:lvl8pPr>
            <a:lvl9pPr indent="-342900" lvl="8" marL="4114800" rtl="0" algn="l">
              <a:lnSpc>
                <a:spcPct val="90000"/>
              </a:lnSpc>
              <a:spcBef>
                <a:spcPts val="500"/>
              </a:spcBef>
              <a:spcAft>
                <a:spcPts val="0"/>
              </a:spcAft>
              <a:buClr>
                <a:schemeClr val="lt1"/>
              </a:buClr>
              <a:buSzPts val="1800"/>
              <a:buChar char="•"/>
              <a:defRPr/>
            </a:lvl9pPr>
          </a:lstStyle>
          <a:p/>
        </p:txBody>
      </p:sp>
      <p:sp>
        <p:nvSpPr>
          <p:cNvPr id="60" name="Shape 60"/>
          <p:cNvSpPr txBox="1"/>
          <p:nvPr>
            <p:ph idx="3" type="body"/>
          </p:nvPr>
        </p:nvSpPr>
        <p:spPr>
          <a:xfrm>
            <a:off x="4629150" y="1681163"/>
            <a:ext cx="3887700" cy="823800"/>
          </a:xfrm>
          <a:prstGeom prst="rect">
            <a:avLst/>
          </a:prstGeom>
          <a:noFill/>
          <a:ln>
            <a:noFill/>
          </a:ln>
        </p:spPr>
        <p:txBody>
          <a:bodyPr anchorCtr="0" anchor="b" bIns="91425" lIns="91425" spcFirstLastPara="1" rIns="91425" wrap="square" tIns="91425"/>
          <a:lstStyle>
            <a:lvl1pPr indent="-228600" lvl="0" marL="457200" rtl="0" algn="l">
              <a:spcBef>
                <a:spcPts val="480"/>
              </a:spcBef>
              <a:spcAft>
                <a:spcPts val="0"/>
              </a:spcAft>
              <a:buSzPts val="2880"/>
              <a:buFont typeface="Tahoma"/>
              <a:buNone/>
              <a:defRPr b="1" sz="2400"/>
            </a:lvl1pPr>
            <a:lvl2pPr indent="-228600" lvl="1" marL="914400" rtl="0" algn="l">
              <a:spcBef>
                <a:spcPts val="400"/>
              </a:spcBef>
              <a:spcAft>
                <a:spcPts val="0"/>
              </a:spcAft>
              <a:buClr>
                <a:schemeClr val="lt1"/>
              </a:buClr>
              <a:buSzPts val="2000"/>
              <a:buNone/>
              <a:defRPr b="1" sz="2000"/>
            </a:lvl2pPr>
            <a:lvl3pPr indent="-228600" lvl="2" marL="1371600" rtl="0" algn="l">
              <a:spcBef>
                <a:spcPts val="360"/>
              </a:spcBef>
              <a:spcAft>
                <a:spcPts val="0"/>
              </a:spcAft>
              <a:buSzPts val="2160"/>
              <a:buFont typeface="Tahoma"/>
              <a:buNone/>
              <a:defRPr b="1" sz="1800"/>
            </a:lvl3pPr>
            <a:lvl4pPr indent="-228600" lvl="3" marL="1828800" rtl="0" algn="l">
              <a:spcBef>
                <a:spcPts val="320"/>
              </a:spcBef>
              <a:spcAft>
                <a:spcPts val="0"/>
              </a:spcAft>
              <a:buClr>
                <a:schemeClr val="lt1"/>
              </a:buClr>
              <a:buSzPts val="1600"/>
              <a:buNone/>
              <a:defRPr b="1" sz="1600"/>
            </a:lvl4pPr>
            <a:lvl5pPr indent="-228600" lvl="4" marL="2286000" rtl="0" algn="l">
              <a:spcBef>
                <a:spcPts val="320"/>
              </a:spcBef>
              <a:spcAft>
                <a:spcPts val="0"/>
              </a:spcAft>
              <a:buSzPts val="1280"/>
              <a:buNone/>
              <a:defRPr b="1" sz="1600"/>
            </a:lvl5pPr>
            <a:lvl6pPr indent="-228600" lvl="5" marL="2743200" rtl="0" algn="l">
              <a:lnSpc>
                <a:spcPct val="90000"/>
              </a:lnSpc>
              <a:spcBef>
                <a:spcPts val="500"/>
              </a:spcBef>
              <a:spcAft>
                <a:spcPts val="0"/>
              </a:spcAft>
              <a:buClr>
                <a:schemeClr val="lt1"/>
              </a:buClr>
              <a:buSzPts val="1600"/>
              <a:buNone/>
              <a:defRPr b="1" sz="1600"/>
            </a:lvl6pPr>
            <a:lvl7pPr indent="-228600" lvl="6" marL="3200400" rtl="0" algn="l">
              <a:lnSpc>
                <a:spcPct val="90000"/>
              </a:lnSpc>
              <a:spcBef>
                <a:spcPts val="500"/>
              </a:spcBef>
              <a:spcAft>
                <a:spcPts val="0"/>
              </a:spcAft>
              <a:buClr>
                <a:schemeClr val="lt1"/>
              </a:buClr>
              <a:buSzPts val="1600"/>
              <a:buNone/>
              <a:defRPr b="1" sz="1600"/>
            </a:lvl7pPr>
            <a:lvl8pPr indent="-228600" lvl="7" marL="3657600" rtl="0" algn="l">
              <a:lnSpc>
                <a:spcPct val="90000"/>
              </a:lnSpc>
              <a:spcBef>
                <a:spcPts val="500"/>
              </a:spcBef>
              <a:spcAft>
                <a:spcPts val="0"/>
              </a:spcAft>
              <a:buClr>
                <a:schemeClr val="lt1"/>
              </a:buClr>
              <a:buSzPts val="1600"/>
              <a:buNone/>
              <a:defRPr b="1" sz="1600"/>
            </a:lvl8pPr>
            <a:lvl9pPr indent="-228600" lvl="8" marL="4114800" rtl="0" algn="l">
              <a:lnSpc>
                <a:spcPct val="90000"/>
              </a:lnSpc>
              <a:spcBef>
                <a:spcPts val="500"/>
              </a:spcBef>
              <a:spcAft>
                <a:spcPts val="0"/>
              </a:spcAft>
              <a:buClr>
                <a:schemeClr val="lt1"/>
              </a:buClr>
              <a:buSzPts val="1600"/>
              <a:buNone/>
              <a:defRPr b="1" sz="1600"/>
            </a:lvl9pPr>
          </a:lstStyle>
          <a:p/>
        </p:txBody>
      </p:sp>
      <p:sp>
        <p:nvSpPr>
          <p:cNvPr id="61" name="Shape 61"/>
          <p:cNvSpPr txBox="1"/>
          <p:nvPr>
            <p:ph idx="4" type="body"/>
          </p:nvPr>
        </p:nvSpPr>
        <p:spPr>
          <a:xfrm>
            <a:off x="4629150" y="2505075"/>
            <a:ext cx="3887700" cy="3684600"/>
          </a:xfrm>
          <a:prstGeom prst="rect">
            <a:avLst/>
          </a:prstGeom>
          <a:noFill/>
          <a:ln>
            <a:noFill/>
          </a:ln>
        </p:spPr>
        <p:txBody>
          <a:bodyPr anchorCtr="0" anchor="t" bIns="91425" lIns="91425" spcFirstLastPara="1" rIns="91425" wrap="square" tIns="91425"/>
          <a:lstStyle>
            <a:lvl1pPr indent="-365760" lvl="0" marL="457200" rtl="0" algn="l">
              <a:spcBef>
                <a:spcPts val="360"/>
              </a:spcBef>
              <a:spcAft>
                <a:spcPts val="0"/>
              </a:spcAft>
              <a:buSzPts val="2160"/>
              <a:buChar char="•"/>
              <a:defRPr/>
            </a:lvl1pPr>
            <a:lvl2pPr indent="-342900" lvl="1" marL="914400" rtl="0" algn="l">
              <a:spcBef>
                <a:spcPts val="360"/>
              </a:spcBef>
              <a:spcAft>
                <a:spcPts val="0"/>
              </a:spcAft>
              <a:buClr>
                <a:schemeClr val="lt1"/>
              </a:buClr>
              <a:buSzPts val="1800"/>
              <a:buChar char="–"/>
              <a:defRPr/>
            </a:lvl2pPr>
            <a:lvl3pPr indent="-365760" lvl="2" marL="1371600" rtl="0" algn="l">
              <a:spcBef>
                <a:spcPts val="360"/>
              </a:spcBef>
              <a:spcAft>
                <a:spcPts val="0"/>
              </a:spcAft>
              <a:buSzPts val="2160"/>
              <a:buChar char="•"/>
              <a:defRPr/>
            </a:lvl3pPr>
            <a:lvl4pPr indent="-342900" lvl="3" marL="1828800" rtl="0" algn="l">
              <a:spcBef>
                <a:spcPts val="360"/>
              </a:spcBef>
              <a:spcAft>
                <a:spcPts val="0"/>
              </a:spcAft>
              <a:buClr>
                <a:schemeClr val="lt1"/>
              </a:buClr>
              <a:buSzPts val="1800"/>
              <a:buChar char="–"/>
              <a:defRPr/>
            </a:lvl4pPr>
            <a:lvl5pPr indent="-320039" lvl="4" marL="2286000" rtl="0" algn="l">
              <a:spcBef>
                <a:spcPts val="360"/>
              </a:spcBef>
              <a:spcAft>
                <a:spcPts val="0"/>
              </a:spcAft>
              <a:buSzPts val="1440"/>
              <a:buChar char="❖"/>
              <a:defRPr/>
            </a:lvl5pPr>
            <a:lvl6pPr indent="-342900" lvl="5" marL="2743200" rtl="0" algn="l">
              <a:lnSpc>
                <a:spcPct val="90000"/>
              </a:lnSpc>
              <a:spcBef>
                <a:spcPts val="500"/>
              </a:spcBef>
              <a:spcAft>
                <a:spcPts val="0"/>
              </a:spcAft>
              <a:buClr>
                <a:schemeClr val="lt1"/>
              </a:buClr>
              <a:buSzPts val="1800"/>
              <a:buChar char="•"/>
              <a:defRPr/>
            </a:lvl6pPr>
            <a:lvl7pPr indent="-342900" lvl="6" marL="3200400" rtl="0" algn="l">
              <a:lnSpc>
                <a:spcPct val="90000"/>
              </a:lnSpc>
              <a:spcBef>
                <a:spcPts val="500"/>
              </a:spcBef>
              <a:spcAft>
                <a:spcPts val="0"/>
              </a:spcAft>
              <a:buClr>
                <a:schemeClr val="lt1"/>
              </a:buClr>
              <a:buSzPts val="1800"/>
              <a:buChar char="•"/>
              <a:defRPr/>
            </a:lvl7pPr>
            <a:lvl8pPr indent="-342900" lvl="7" marL="3657600" rtl="0" algn="l">
              <a:lnSpc>
                <a:spcPct val="90000"/>
              </a:lnSpc>
              <a:spcBef>
                <a:spcPts val="500"/>
              </a:spcBef>
              <a:spcAft>
                <a:spcPts val="0"/>
              </a:spcAft>
              <a:buClr>
                <a:schemeClr val="lt1"/>
              </a:buClr>
              <a:buSzPts val="1800"/>
              <a:buChar char="•"/>
              <a:defRPr/>
            </a:lvl8pPr>
            <a:lvl9pPr indent="-342900" lvl="8" marL="4114800" rtl="0" algn="l">
              <a:lnSpc>
                <a:spcPct val="90000"/>
              </a:lnSpc>
              <a:spcBef>
                <a:spcPts val="500"/>
              </a:spcBef>
              <a:spcAft>
                <a:spcPts val="0"/>
              </a:spcAft>
              <a:buClr>
                <a:schemeClr val="lt1"/>
              </a:buClr>
              <a:buSzPts val="1800"/>
              <a:buChar char="•"/>
              <a:defRPr/>
            </a:lvl9pPr>
          </a:lstStyle>
          <a:p/>
        </p:txBody>
      </p:sp>
      <p:sp>
        <p:nvSpPr>
          <p:cNvPr id="62" name="Shape 62"/>
          <p:cNvSpPr txBox="1"/>
          <p:nvPr>
            <p:ph idx="10" type="dt"/>
          </p:nvPr>
        </p:nvSpPr>
        <p:spPr>
          <a:xfrm>
            <a:off x="457200" y="6245225"/>
            <a:ext cx="2133600" cy="476400"/>
          </a:xfrm>
          <a:prstGeom prst="rect">
            <a:avLst/>
          </a:prstGeom>
          <a:noFill/>
          <a:ln>
            <a:noFill/>
          </a:ln>
        </p:spPr>
        <p:txBody>
          <a:bodyPr anchorCtr="0" anchor="b" bIns="91425" lIns="91425" spcFirstLastPara="1" rIns="91425" wrap="square" tIns="91425"/>
          <a:lstStyle>
            <a:lvl1pPr lvl="0" rtl="0" algn="l">
              <a:lnSpc>
                <a:spcPct val="100000"/>
              </a:lnSpc>
              <a:spcBef>
                <a:spcPts val="0"/>
              </a:spcBef>
              <a:spcAft>
                <a:spcPts val="0"/>
              </a:spcAft>
              <a:buSzPts val="1400"/>
              <a:buNone/>
              <a:defRPr sz="1400">
                <a:latin typeface="Arial"/>
                <a:ea typeface="Arial"/>
                <a:cs typeface="Arial"/>
                <a:sym typeface="Aria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63" name="Shape 63"/>
          <p:cNvSpPr txBox="1"/>
          <p:nvPr>
            <p:ph idx="11" type="ftr"/>
          </p:nvPr>
        </p:nvSpPr>
        <p:spPr>
          <a:xfrm>
            <a:off x="3124200" y="6245225"/>
            <a:ext cx="2895600" cy="476400"/>
          </a:xfrm>
          <a:prstGeom prst="rect">
            <a:avLst/>
          </a:prstGeom>
          <a:noFill/>
          <a:ln>
            <a:noFill/>
          </a:ln>
        </p:spPr>
        <p:txBody>
          <a:bodyPr anchorCtr="0" anchor="b" bIns="91425" lIns="91425" spcFirstLastPara="1" rIns="91425" wrap="square" tIns="91425"/>
          <a:lstStyle>
            <a:lvl1pPr lvl="0" rtl="0" algn="ctr">
              <a:lnSpc>
                <a:spcPct val="100000"/>
              </a:lnSpc>
              <a:spcBef>
                <a:spcPts val="0"/>
              </a:spcBef>
              <a:spcAft>
                <a:spcPts val="0"/>
              </a:spcAft>
              <a:buSzPts val="1400"/>
              <a:buNone/>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64" name="Shape 64"/>
          <p:cNvSpPr txBox="1"/>
          <p:nvPr>
            <p:ph idx="12" type="sldNum"/>
          </p:nvPr>
        </p:nvSpPr>
        <p:spPr>
          <a:xfrm>
            <a:off x="6553200" y="6245225"/>
            <a:ext cx="2133600" cy="476400"/>
          </a:xfrm>
          <a:prstGeom prst="rect">
            <a:avLst/>
          </a:prstGeom>
          <a:noFill/>
          <a:ln>
            <a:noFill/>
          </a:ln>
        </p:spPr>
        <p:txBody>
          <a:bodyPr anchorCtr="0" anchor="b" bIns="45700" lIns="91425" spcFirstLastPara="1" rIns="91425" wrap="square" tIns="45700">
            <a:noAutofit/>
          </a:bodyPr>
          <a:lstStyle>
            <a:lvl1pPr indent="0" lvl="0" marL="0" marR="0" rtl="0" algn="r">
              <a:lnSpc>
                <a:spcPct val="100000"/>
              </a:lnSpc>
              <a:spcBef>
                <a:spcPts val="0"/>
              </a:spcBef>
              <a:spcAft>
                <a:spcPts val="0"/>
              </a:spcAft>
              <a:buClr>
                <a:schemeClr val="lt1"/>
              </a:buClr>
              <a:buSzPts val="1400"/>
              <a:buFont typeface="Arial"/>
              <a:buNone/>
              <a:defRPr b="0" i="0" sz="1400" u="none">
                <a:solidFill>
                  <a:schemeClr val="lt1"/>
                </a:solidFill>
                <a:effectLst>
                  <a:outerShdw blurRad="38100" algn="tl" dir="2700000" dist="38100">
                    <a:srgbClr val="C0C0C0"/>
                  </a:outerShdw>
                </a:effectLst>
                <a:latin typeface="Arial"/>
                <a:ea typeface="Arial"/>
                <a:cs typeface="Arial"/>
                <a:sym typeface="Arial"/>
              </a:defRPr>
            </a:lvl1pPr>
            <a:lvl2pPr indent="0" lvl="1" marL="0" marR="0" rtl="0" algn="r">
              <a:lnSpc>
                <a:spcPct val="100000"/>
              </a:lnSpc>
              <a:spcBef>
                <a:spcPts val="0"/>
              </a:spcBef>
              <a:spcAft>
                <a:spcPts val="0"/>
              </a:spcAft>
              <a:buClr>
                <a:schemeClr val="lt1"/>
              </a:buClr>
              <a:buSzPts val="1400"/>
              <a:buFont typeface="Arial"/>
              <a:buNone/>
              <a:defRPr b="0" i="0" sz="1400" u="none">
                <a:solidFill>
                  <a:schemeClr val="lt1"/>
                </a:solidFill>
                <a:effectLst>
                  <a:outerShdw blurRad="38100" algn="tl" dir="2700000" dist="38100">
                    <a:srgbClr val="C0C0C0"/>
                  </a:outerShdw>
                </a:effectLst>
                <a:latin typeface="Arial"/>
                <a:ea typeface="Arial"/>
                <a:cs typeface="Arial"/>
                <a:sym typeface="Arial"/>
              </a:defRPr>
            </a:lvl2pPr>
            <a:lvl3pPr indent="0" lvl="2" marL="0" marR="0" rtl="0" algn="r">
              <a:lnSpc>
                <a:spcPct val="100000"/>
              </a:lnSpc>
              <a:spcBef>
                <a:spcPts val="0"/>
              </a:spcBef>
              <a:spcAft>
                <a:spcPts val="0"/>
              </a:spcAft>
              <a:buClr>
                <a:schemeClr val="lt1"/>
              </a:buClr>
              <a:buSzPts val="1400"/>
              <a:buFont typeface="Arial"/>
              <a:buNone/>
              <a:defRPr b="0" i="0" sz="1400" u="none">
                <a:solidFill>
                  <a:schemeClr val="lt1"/>
                </a:solidFill>
                <a:effectLst>
                  <a:outerShdw blurRad="38100" algn="tl" dir="2700000" dist="38100">
                    <a:srgbClr val="C0C0C0"/>
                  </a:outerShdw>
                </a:effectLst>
                <a:latin typeface="Arial"/>
                <a:ea typeface="Arial"/>
                <a:cs typeface="Arial"/>
                <a:sym typeface="Arial"/>
              </a:defRPr>
            </a:lvl3pPr>
            <a:lvl4pPr indent="0" lvl="3" marL="0" marR="0" rtl="0" algn="r">
              <a:lnSpc>
                <a:spcPct val="100000"/>
              </a:lnSpc>
              <a:spcBef>
                <a:spcPts val="0"/>
              </a:spcBef>
              <a:spcAft>
                <a:spcPts val="0"/>
              </a:spcAft>
              <a:buClr>
                <a:schemeClr val="lt1"/>
              </a:buClr>
              <a:buSzPts val="1400"/>
              <a:buFont typeface="Arial"/>
              <a:buNone/>
              <a:defRPr b="0" i="0" sz="1400" u="none">
                <a:solidFill>
                  <a:schemeClr val="lt1"/>
                </a:solidFill>
                <a:effectLst>
                  <a:outerShdw blurRad="38100" algn="tl" dir="2700000" dist="38100">
                    <a:srgbClr val="C0C0C0"/>
                  </a:outerShdw>
                </a:effectLst>
                <a:latin typeface="Arial"/>
                <a:ea typeface="Arial"/>
                <a:cs typeface="Arial"/>
                <a:sym typeface="Arial"/>
              </a:defRPr>
            </a:lvl4pPr>
            <a:lvl5pPr indent="0" lvl="4" marL="0" marR="0" rtl="0" algn="r">
              <a:lnSpc>
                <a:spcPct val="100000"/>
              </a:lnSpc>
              <a:spcBef>
                <a:spcPts val="0"/>
              </a:spcBef>
              <a:spcAft>
                <a:spcPts val="0"/>
              </a:spcAft>
              <a:buClr>
                <a:schemeClr val="lt1"/>
              </a:buClr>
              <a:buSzPts val="1400"/>
              <a:buFont typeface="Arial"/>
              <a:buNone/>
              <a:defRPr b="0" i="0" sz="1400" u="none">
                <a:solidFill>
                  <a:schemeClr val="lt1"/>
                </a:solidFill>
                <a:effectLst>
                  <a:outerShdw blurRad="38100" algn="tl" dir="2700000" dist="38100">
                    <a:srgbClr val="C0C0C0"/>
                  </a:outerShdw>
                </a:effectLst>
                <a:latin typeface="Arial"/>
                <a:ea typeface="Arial"/>
                <a:cs typeface="Arial"/>
                <a:sym typeface="Arial"/>
              </a:defRPr>
            </a:lvl5pPr>
            <a:lvl6pPr indent="0" lvl="5" marL="0" marR="0" rtl="0" algn="r">
              <a:lnSpc>
                <a:spcPct val="100000"/>
              </a:lnSpc>
              <a:spcBef>
                <a:spcPts val="0"/>
              </a:spcBef>
              <a:spcAft>
                <a:spcPts val="0"/>
              </a:spcAft>
              <a:buClr>
                <a:schemeClr val="lt1"/>
              </a:buClr>
              <a:buSzPts val="1400"/>
              <a:buFont typeface="Arial"/>
              <a:buNone/>
              <a:defRPr b="0" i="0" sz="1400" u="none">
                <a:solidFill>
                  <a:schemeClr val="lt1"/>
                </a:solidFill>
                <a:effectLst>
                  <a:outerShdw blurRad="38100" algn="tl" dir="2700000" dist="38100">
                    <a:srgbClr val="C0C0C0"/>
                  </a:outerShdw>
                </a:effectLst>
                <a:latin typeface="Arial"/>
                <a:ea typeface="Arial"/>
                <a:cs typeface="Arial"/>
                <a:sym typeface="Arial"/>
              </a:defRPr>
            </a:lvl6pPr>
            <a:lvl7pPr indent="0" lvl="6" marL="0" marR="0" rtl="0" algn="r">
              <a:lnSpc>
                <a:spcPct val="100000"/>
              </a:lnSpc>
              <a:spcBef>
                <a:spcPts val="0"/>
              </a:spcBef>
              <a:spcAft>
                <a:spcPts val="0"/>
              </a:spcAft>
              <a:buClr>
                <a:schemeClr val="lt1"/>
              </a:buClr>
              <a:buSzPts val="1400"/>
              <a:buFont typeface="Arial"/>
              <a:buNone/>
              <a:defRPr b="0" i="0" sz="1400" u="none">
                <a:solidFill>
                  <a:schemeClr val="lt1"/>
                </a:solidFill>
                <a:effectLst>
                  <a:outerShdw blurRad="38100" algn="tl" dir="2700000" dist="38100">
                    <a:srgbClr val="C0C0C0"/>
                  </a:outerShdw>
                </a:effectLst>
                <a:latin typeface="Arial"/>
                <a:ea typeface="Arial"/>
                <a:cs typeface="Arial"/>
                <a:sym typeface="Arial"/>
              </a:defRPr>
            </a:lvl7pPr>
            <a:lvl8pPr indent="0" lvl="7" marL="0" marR="0" rtl="0" algn="r">
              <a:lnSpc>
                <a:spcPct val="100000"/>
              </a:lnSpc>
              <a:spcBef>
                <a:spcPts val="0"/>
              </a:spcBef>
              <a:spcAft>
                <a:spcPts val="0"/>
              </a:spcAft>
              <a:buClr>
                <a:schemeClr val="lt1"/>
              </a:buClr>
              <a:buSzPts val="1400"/>
              <a:buFont typeface="Arial"/>
              <a:buNone/>
              <a:defRPr b="0" i="0" sz="1400" u="none">
                <a:solidFill>
                  <a:schemeClr val="lt1"/>
                </a:solidFill>
                <a:effectLst>
                  <a:outerShdw blurRad="38100" algn="tl" dir="2700000" dist="38100">
                    <a:srgbClr val="C0C0C0"/>
                  </a:outerShdw>
                </a:effectLst>
                <a:latin typeface="Arial"/>
                <a:ea typeface="Arial"/>
                <a:cs typeface="Arial"/>
                <a:sym typeface="Arial"/>
              </a:defRPr>
            </a:lvl8pPr>
            <a:lvl9pPr indent="0" lvl="8" marL="0" marR="0" rtl="0" algn="r">
              <a:lnSpc>
                <a:spcPct val="100000"/>
              </a:lnSpc>
              <a:spcBef>
                <a:spcPts val="0"/>
              </a:spcBef>
              <a:spcAft>
                <a:spcPts val="0"/>
              </a:spcAft>
              <a:buClr>
                <a:schemeClr val="lt1"/>
              </a:buClr>
              <a:buSzPts val="1400"/>
              <a:buFont typeface="Arial"/>
              <a:buNone/>
              <a:defRPr b="0" i="0" sz="1400" u="none">
                <a:solidFill>
                  <a:schemeClr val="lt1"/>
                </a:solidFill>
                <a:effectLst>
                  <a:outerShdw blurRad="38100" algn="tl" dir="2700000" dist="38100">
                    <a:srgbClr val="C0C0C0"/>
                  </a:outerShdw>
                </a:effectLst>
                <a:latin typeface="Arial"/>
                <a:ea typeface="Arial"/>
                <a:cs typeface="Arial"/>
                <a:sym typeface="Arial"/>
              </a:defRPr>
            </a:lvl9pPr>
          </a:lstStyle>
          <a:p>
            <a:pPr indent="0" lvl="0" marL="0">
              <a:spcBef>
                <a:spcPts val="0"/>
              </a:spcBef>
              <a:spcAft>
                <a:spcPts val="0"/>
              </a:spcAft>
              <a:buNone/>
            </a:pPr>
            <a:fld id="{00000000-1234-1234-1234-123412341234}" type="slidenum">
              <a:rPr lang="fr-FR"/>
              <a:t>‹#›</a:t>
            </a:fld>
            <a:endParaRPr/>
          </a:p>
        </p:txBody>
      </p:sp>
    </p:spTree>
  </p:cSld>
  <p:clrMapOvr>
    <a:masterClrMapping/>
  </p:clrMapOvr>
  <p:transition>
    <p:blinds dir="vert"/>
  </p:transition>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Deux contenus" type="twoObj">
  <p:cSld name="TWO_OBJECTS">
    <p:spTree>
      <p:nvGrpSpPr>
        <p:cNvPr id="65" name="Shape 65"/>
        <p:cNvGrpSpPr/>
        <p:nvPr/>
      </p:nvGrpSpPr>
      <p:grpSpPr>
        <a:xfrm>
          <a:off x="0" y="0"/>
          <a:ext cx="0" cy="0"/>
          <a:chOff x="0" y="0"/>
          <a:chExt cx="0" cy="0"/>
        </a:xfrm>
      </p:grpSpPr>
      <p:sp>
        <p:nvSpPr>
          <p:cNvPr id="66" name="Shape 66"/>
          <p:cNvSpPr txBox="1"/>
          <p:nvPr>
            <p:ph type="title"/>
          </p:nvPr>
        </p:nvSpPr>
        <p:spPr>
          <a:xfrm>
            <a:off x="457200" y="292100"/>
            <a:ext cx="8229600" cy="1384200"/>
          </a:xfrm>
          <a:prstGeom prst="rect">
            <a:avLst/>
          </a:prstGeom>
          <a:noFill/>
          <a:ln>
            <a:noFill/>
          </a:ln>
        </p:spPr>
        <p:txBody>
          <a:bodyPr anchorCtr="0" anchor="ctr" bIns="91425" lIns="91425" spcFirstLastPara="1" rIns="91425" wrap="square" tIns="91425"/>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67" name="Shape 67"/>
          <p:cNvSpPr txBox="1"/>
          <p:nvPr>
            <p:ph idx="1" type="body"/>
          </p:nvPr>
        </p:nvSpPr>
        <p:spPr>
          <a:xfrm>
            <a:off x="457200" y="1905000"/>
            <a:ext cx="4038600" cy="4114800"/>
          </a:xfrm>
          <a:prstGeom prst="rect">
            <a:avLst/>
          </a:prstGeom>
          <a:noFill/>
          <a:ln>
            <a:noFill/>
          </a:ln>
        </p:spPr>
        <p:txBody>
          <a:bodyPr anchorCtr="0" anchor="t" bIns="91425" lIns="91425" spcFirstLastPara="1" rIns="91425" wrap="square" tIns="91425"/>
          <a:lstStyle>
            <a:lvl1pPr indent="-365760" lvl="0" marL="457200" rtl="0" algn="l">
              <a:spcBef>
                <a:spcPts val="360"/>
              </a:spcBef>
              <a:spcAft>
                <a:spcPts val="0"/>
              </a:spcAft>
              <a:buSzPts val="2160"/>
              <a:buChar char="•"/>
              <a:defRPr/>
            </a:lvl1pPr>
            <a:lvl2pPr indent="-342900" lvl="1" marL="914400" rtl="0" algn="l">
              <a:spcBef>
                <a:spcPts val="360"/>
              </a:spcBef>
              <a:spcAft>
                <a:spcPts val="0"/>
              </a:spcAft>
              <a:buClr>
                <a:schemeClr val="lt1"/>
              </a:buClr>
              <a:buSzPts val="1800"/>
              <a:buChar char="–"/>
              <a:defRPr/>
            </a:lvl2pPr>
            <a:lvl3pPr indent="-365760" lvl="2" marL="1371600" rtl="0" algn="l">
              <a:spcBef>
                <a:spcPts val="360"/>
              </a:spcBef>
              <a:spcAft>
                <a:spcPts val="0"/>
              </a:spcAft>
              <a:buSzPts val="2160"/>
              <a:buChar char="•"/>
              <a:defRPr/>
            </a:lvl3pPr>
            <a:lvl4pPr indent="-342900" lvl="3" marL="1828800" rtl="0" algn="l">
              <a:spcBef>
                <a:spcPts val="360"/>
              </a:spcBef>
              <a:spcAft>
                <a:spcPts val="0"/>
              </a:spcAft>
              <a:buClr>
                <a:schemeClr val="lt1"/>
              </a:buClr>
              <a:buSzPts val="1800"/>
              <a:buChar char="–"/>
              <a:defRPr/>
            </a:lvl4pPr>
            <a:lvl5pPr indent="-320039" lvl="4" marL="2286000" rtl="0" algn="l">
              <a:spcBef>
                <a:spcPts val="360"/>
              </a:spcBef>
              <a:spcAft>
                <a:spcPts val="0"/>
              </a:spcAft>
              <a:buSzPts val="1440"/>
              <a:buChar char="❖"/>
              <a:defRPr/>
            </a:lvl5pPr>
            <a:lvl6pPr indent="-342900" lvl="5" marL="2743200" rtl="0" algn="l">
              <a:lnSpc>
                <a:spcPct val="90000"/>
              </a:lnSpc>
              <a:spcBef>
                <a:spcPts val="500"/>
              </a:spcBef>
              <a:spcAft>
                <a:spcPts val="0"/>
              </a:spcAft>
              <a:buClr>
                <a:schemeClr val="lt1"/>
              </a:buClr>
              <a:buSzPts val="1800"/>
              <a:buChar char="•"/>
              <a:defRPr/>
            </a:lvl6pPr>
            <a:lvl7pPr indent="-342900" lvl="6" marL="3200400" rtl="0" algn="l">
              <a:lnSpc>
                <a:spcPct val="90000"/>
              </a:lnSpc>
              <a:spcBef>
                <a:spcPts val="500"/>
              </a:spcBef>
              <a:spcAft>
                <a:spcPts val="0"/>
              </a:spcAft>
              <a:buClr>
                <a:schemeClr val="lt1"/>
              </a:buClr>
              <a:buSzPts val="1800"/>
              <a:buChar char="•"/>
              <a:defRPr/>
            </a:lvl7pPr>
            <a:lvl8pPr indent="-342900" lvl="7" marL="3657600" rtl="0" algn="l">
              <a:lnSpc>
                <a:spcPct val="90000"/>
              </a:lnSpc>
              <a:spcBef>
                <a:spcPts val="500"/>
              </a:spcBef>
              <a:spcAft>
                <a:spcPts val="0"/>
              </a:spcAft>
              <a:buClr>
                <a:schemeClr val="lt1"/>
              </a:buClr>
              <a:buSzPts val="1800"/>
              <a:buChar char="•"/>
              <a:defRPr/>
            </a:lvl8pPr>
            <a:lvl9pPr indent="-342900" lvl="8" marL="4114800" rtl="0" algn="l">
              <a:lnSpc>
                <a:spcPct val="90000"/>
              </a:lnSpc>
              <a:spcBef>
                <a:spcPts val="500"/>
              </a:spcBef>
              <a:spcAft>
                <a:spcPts val="0"/>
              </a:spcAft>
              <a:buClr>
                <a:schemeClr val="lt1"/>
              </a:buClr>
              <a:buSzPts val="1800"/>
              <a:buChar char="•"/>
              <a:defRPr/>
            </a:lvl9pPr>
          </a:lstStyle>
          <a:p/>
        </p:txBody>
      </p:sp>
      <p:sp>
        <p:nvSpPr>
          <p:cNvPr id="68" name="Shape 68"/>
          <p:cNvSpPr txBox="1"/>
          <p:nvPr>
            <p:ph idx="2" type="body"/>
          </p:nvPr>
        </p:nvSpPr>
        <p:spPr>
          <a:xfrm>
            <a:off x="4648200" y="1905000"/>
            <a:ext cx="4038600" cy="4114800"/>
          </a:xfrm>
          <a:prstGeom prst="rect">
            <a:avLst/>
          </a:prstGeom>
          <a:noFill/>
          <a:ln>
            <a:noFill/>
          </a:ln>
        </p:spPr>
        <p:txBody>
          <a:bodyPr anchorCtr="0" anchor="t" bIns="91425" lIns="91425" spcFirstLastPara="1" rIns="91425" wrap="square" tIns="91425"/>
          <a:lstStyle>
            <a:lvl1pPr indent="-365760" lvl="0" marL="457200" rtl="0" algn="l">
              <a:spcBef>
                <a:spcPts val="360"/>
              </a:spcBef>
              <a:spcAft>
                <a:spcPts val="0"/>
              </a:spcAft>
              <a:buSzPts val="2160"/>
              <a:buChar char="•"/>
              <a:defRPr/>
            </a:lvl1pPr>
            <a:lvl2pPr indent="-342900" lvl="1" marL="914400" rtl="0" algn="l">
              <a:spcBef>
                <a:spcPts val="360"/>
              </a:spcBef>
              <a:spcAft>
                <a:spcPts val="0"/>
              </a:spcAft>
              <a:buClr>
                <a:schemeClr val="lt1"/>
              </a:buClr>
              <a:buSzPts val="1800"/>
              <a:buChar char="–"/>
              <a:defRPr/>
            </a:lvl2pPr>
            <a:lvl3pPr indent="-365760" lvl="2" marL="1371600" rtl="0" algn="l">
              <a:spcBef>
                <a:spcPts val="360"/>
              </a:spcBef>
              <a:spcAft>
                <a:spcPts val="0"/>
              </a:spcAft>
              <a:buSzPts val="2160"/>
              <a:buChar char="•"/>
              <a:defRPr/>
            </a:lvl3pPr>
            <a:lvl4pPr indent="-342900" lvl="3" marL="1828800" rtl="0" algn="l">
              <a:spcBef>
                <a:spcPts val="360"/>
              </a:spcBef>
              <a:spcAft>
                <a:spcPts val="0"/>
              </a:spcAft>
              <a:buClr>
                <a:schemeClr val="lt1"/>
              </a:buClr>
              <a:buSzPts val="1800"/>
              <a:buChar char="–"/>
              <a:defRPr/>
            </a:lvl4pPr>
            <a:lvl5pPr indent="-320039" lvl="4" marL="2286000" rtl="0" algn="l">
              <a:spcBef>
                <a:spcPts val="360"/>
              </a:spcBef>
              <a:spcAft>
                <a:spcPts val="0"/>
              </a:spcAft>
              <a:buSzPts val="1440"/>
              <a:buChar char="❖"/>
              <a:defRPr/>
            </a:lvl5pPr>
            <a:lvl6pPr indent="-342900" lvl="5" marL="2743200" rtl="0" algn="l">
              <a:lnSpc>
                <a:spcPct val="90000"/>
              </a:lnSpc>
              <a:spcBef>
                <a:spcPts val="500"/>
              </a:spcBef>
              <a:spcAft>
                <a:spcPts val="0"/>
              </a:spcAft>
              <a:buClr>
                <a:schemeClr val="lt1"/>
              </a:buClr>
              <a:buSzPts val="1800"/>
              <a:buChar char="•"/>
              <a:defRPr/>
            </a:lvl6pPr>
            <a:lvl7pPr indent="-342900" lvl="6" marL="3200400" rtl="0" algn="l">
              <a:lnSpc>
                <a:spcPct val="90000"/>
              </a:lnSpc>
              <a:spcBef>
                <a:spcPts val="500"/>
              </a:spcBef>
              <a:spcAft>
                <a:spcPts val="0"/>
              </a:spcAft>
              <a:buClr>
                <a:schemeClr val="lt1"/>
              </a:buClr>
              <a:buSzPts val="1800"/>
              <a:buChar char="•"/>
              <a:defRPr/>
            </a:lvl7pPr>
            <a:lvl8pPr indent="-342900" lvl="7" marL="3657600" rtl="0" algn="l">
              <a:lnSpc>
                <a:spcPct val="90000"/>
              </a:lnSpc>
              <a:spcBef>
                <a:spcPts val="500"/>
              </a:spcBef>
              <a:spcAft>
                <a:spcPts val="0"/>
              </a:spcAft>
              <a:buClr>
                <a:schemeClr val="lt1"/>
              </a:buClr>
              <a:buSzPts val="1800"/>
              <a:buChar char="•"/>
              <a:defRPr/>
            </a:lvl8pPr>
            <a:lvl9pPr indent="-342900" lvl="8" marL="4114800" rtl="0" algn="l">
              <a:lnSpc>
                <a:spcPct val="90000"/>
              </a:lnSpc>
              <a:spcBef>
                <a:spcPts val="500"/>
              </a:spcBef>
              <a:spcAft>
                <a:spcPts val="0"/>
              </a:spcAft>
              <a:buClr>
                <a:schemeClr val="lt1"/>
              </a:buClr>
              <a:buSzPts val="1800"/>
              <a:buChar char="•"/>
              <a:defRPr/>
            </a:lvl9pPr>
          </a:lstStyle>
          <a:p/>
        </p:txBody>
      </p:sp>
      <p:sp>
        <p:nvSpPr>
          <p:cNvPr id="69" name="Shape 69"/>
          <p:cNvSpPr txBox="1"/>
          <p:nvPr>
            <p:ph idx="10" type="dt"/>
          </p:nvPr>
        </p:nvSpPr>
        <p:spPr>
          <a:xfrm>
            <a:off x="457200" y="6245225"/>
            <a:ext cx="2133600" cy="476400"/>
          </a:xfrm>
          <a:prstGeom prst="rect">
            <a:avLst/>
          </a:prstGeom>
          <a:noFill/>
          <a:ln>
            <a:noFill/>
          </a:ln>
        </p:spPr>
        <p:txBody>
          <a:bodyPr anchorCtr="0" anchor="b" bIns="91425" lIns="91425" spcFirstLastPara="1" rIns="91425" wrap="square" tIns="91425"/>
          <a:lstStyle>
            <a:lvl1pPr lvl="0" rtl="0" algn="l">
              <a:lnSpc>
                <a:spcPct val="100000"/>
              </a:lnSpc>
              <a:spcBef>
                <a:spcPts val="0"/>
              </a:spcBef>
              <a:spcAft>
                <a:spcPts val="0"/>
              </a:spcAft>
              <a:buSzPts val="1400"/>
              <a:buNone/>
              <a:defRPr sz="1400">
                <a:latin typeface="Arial"/>
                <a:ea typeface="Arial"/>
                <a:cs typeface="Arial"/>
                <a:sym typeface="Arial"/>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70" name="Shape 70"/>
          <p:cNvSpPr txBox="1"/>
          <p:nvPr>
            <p:ph idx="11" type="ftr"/>
          </p:nvPr>
        </p:nvSpPr>
        <p:spPr>
          <a:xfrm>
            <a:off x="3124200" y="6245225"/>
            <a:ext cx="2895600" cy="476400"/>
          </a:xfrm>
          <a:prstGeom prst="rect">
            <a:avLst/>
          </a:prstGeom>
          <a:noFill/>
          <a:ln>
            <a:noFill/>
          </a:ln>
        </p:spPr>
        <p:txBody>
          <a:bodyPr anchorCtr="0" anchor="b" bIns="91425" lIns="91425" spcFirstLastPara="1" rIns="91425" wrap="square" tIns="91425"/>
          <a:lstStyle>
            <a:lvl1pPr lvl="0" rtl="0" algn="ctr">
              <a:lnSpc>
                <a:spcPct val="100000"/>
              </a:lnSpc>
              <a:spcBef>
                <a:spcPts val="0"/>
              </a:spcBef>
              <a:spcAft>
                <a:spcPts val="0"/>
              </a:spcAft>
              <a:buSzPts val="1400"/>
              <a:buNone/>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71" name="Shape 71"/>
          <p:cNvSpPr txBox="1"/>
          <p:nvPr>
            <p:ph idx="12" type="sldNum"/>
          </p:nvPr>
        </p:nvSpPr>
        <p:spPr>
          <a:xfrm>
            <a:off x="6553200" y="6245225"/>
            <a:ext cx="2133600" cy="476400"/>
          </a:xfrm>
          <a:prstGeom prst="rect">
            <a:avLst/>
          </a:prstGeom>
          <a:noFill/>
          <a:ln>
            <a:noFill/>
          </a:ln>
        </p:spPr>
        <p:txBody>
          <a:bodyPr anchorCtr="0" anchor="b" bIns="45700" lIns="91425" spcFirstLastPara="1" rIns="91425" wrap="square" tIns="45700">
            <a:noAutofit/>
          </a:bodyPr>
          <a:lstStyle>
            <a:lvl1pPr indent="0" lvl="0" marL="0" marR="0" rtl="0" algn="r">
              <a:lnSpc>
                <a:spcPct val="100000"/>
              </a:lnSpc>
              <a:spcBef>
                <a:spcPts val="0"/>
              </a:spcBef>
              <a:spcAft>
                <a:spcPts val="0"/>
              </a:spcAft>
              <a:buClr>
                <a:schemeClr val="lt1"/>
              </a:buClr>
              <a:buSzPts val="1400"/>
              <a:buFont typeface="Arial"/>
              <a:buNone/>
              <a:defRPr b="0" i="0" sz="1400" u="none">
                <a:solidFill>
                  <a:schemeClr val="lt1"/>
                </a:solidFill>
                <a:effectLst>
                  <a:outerShdw blurRad="38100" algn="tl" dir="2700000" dist="38100">
                    <a:srgbClr val="C0C0C0"/>
                  </a:outerShdw>
                </a:effectLst>
                <a:latin typeface="Arial"/>
                <a:ea typeface="Arial"/>
                <a:cs typeface="Arial"/>
                <a:sym typeface="Arial"/>
              </a:defRPr>
            </a:lvl1pPr>
            <a:lvl2pPr indent="0" lvl="1" marL="0" marR="0" rtl="0" algn="r">
              <a:lnSpc>
                <a:spcPct val="100000"/>
              </a:lnSpc>
              <a:spcBef>
                <a:spcPts val="0"/>
              </a:spcBef>
              <a:spcAft>
                <a:spcPts val="0"/>
              </a:spcAft>
              <a:buClr>
                <a:schemeClr val="lt1"/>
              </a:buClr>
              <a:buSzPts val="1400"/>
              <a:buFont typeface="Arial"/>
              <a:buNone/>
              <a:defRPr b="0" i="0" sz="1400" u="none">
                <a:solidFill>
                  <a:schemeClr val="lt1"/>
                </a:solidFill>
                <a:effectLst>
                  <a:outerShdw blurRad="38100" algn="tl" dir="2700000" dist="38100">
                    <a:srgbClr val="C0C0C0"/>
                  </a:outerShdw>
                </a:effectLst>
                <a:latin typeface="Arial"/>
                <a:ea typeface="Arial"/>
                <a:cs typeface="Arial"/>
                <a:sym typeface="Arial"/>
              </a:defRPr>
            </a:lvl2pPr>
            <a:lvl3pPr indent="0" lvl="2" marL="0" marR="0" rtl="0" algn="r">
              <a:lnSpc>
                <a:spcPct val="100000"/>
              </a:lnSpc>
              <a:spcBef>
                <a:spcPts val="0"/>
              </a:spcBef>
              <a:spcAft>
                <a:spcPts val="0"/>
              </a:spcAft>
              <a:buClr>
                <a:schemeClr val="lt1"/>
              </a:buClr>
              <a:buSzPts val="1400"/>
              <a:buFont typeface="Arial"/>
              <a:buNone/>
              <a:defRPr b="0" i="0" sz="1400" u="none">
                <a:solidFill>
                  <a:schemeClr val="lt1"/>
                </a:solidFill>
                <a:effectLst>
                  <a:outerShdw blurRad="38100" algn="tl" dir="2700000" dist="38100">
                    <a:srgbClr val="C0C0C0"/>
                  </a:outerShdw>
                </a:effectLst>
                <a:latin typeface="Arial"/>
                <a:ea typeface="Arial"/>
                <a:cs typeface="Arial"/>
                <a:sym typeface="Arial"/>
              </a:defRPr>
            </a:lvl3pPr>
            <a:lvl4pPr indent="0" lvl="3" marL="0" marR="0" rtl="0" algn="r">
              <a:lnSpc>
                <a:spcPct val="100000"/>
              </a:lnSpc>
              <a:spcBef>
                <a:spcPts val="0"/>
              </a:spcBef>
              <a:spcAft>
                <a:spcPts val="0"/>
              </a:spcAft>
              <a:buClr>
                <a:schemeClr val="lt1"/>
              </a:buClr>
              <a:buSzPts val="1400"/>
              <a:buFont typeface="Arial"/>
              <a:buNone/>
              <a:defRPr b="0" i="0" sz="1400" u="none">
                <a:solidFill>
                  <a:schemeClr val="lt1"/>
                </a:solidFill>
                <a:effectLst>
                  <a:outerShdw blurRad="38100" algn="tl" dir="2700000" dist="38100">
                    <a:srgbClr val="C0C0C0"/>
                  </a:outerShdw>
                </a:effectLst>
                <a:latin typeface="Arial"/>
                <a:ea typeface="Arial"/>
                <a:cs typeface="Arial"/>
                <a:sym typeface="Arial"/>
              </a:defRPr>
            </a:lvl4pPr>
            <a:lvl5pPr indent="0" lvl="4" marL="0" marR="0" rtl="0" algn="r">
              <a:lnSpc>
                <a:spcPct val="100000"/>
              </a:lnSpc>
              <a:spcBef>
                <a:spcPts val="0"/>
              </a:spcBef>
              <a:spcAft>
                <a:spcPts val="0"/>
              </a:spcAft>
              <a:buClr>
                <a:schemeClr val="lt1"/>
              </a:buClr>
              <a:buSzPts val="1400"/>
              <a:buFont typeface="Arial"/>
              <a:buNone/>
              <a:defRPr b="0" i="0" sz="1400" u="none">
                <a:solidFill>
                  <a:schemeClr val="lt1"/>
                </a:solidFill>
                <a:effectLst>
                  <a:outerShdw blurRad="38100" algn="tl" dir="2700000" dist="38100">
                    <a:srgbClr val="C0C0C0"/>
                  </a:outerShdw>
                </a:effectLst>
                <a:latin typeface="Arial"/>
                <a:ea typeface="Arial"/>
                <a:cs typeface="Arial"/>
                <a:sym typeface="Arial"/>
              </a:defRPr>
            </a:lvl5pPr>
            <a:lvl6pPr indent="0" lvl="5" marL="0" marR="0" rtl="0" algn="r">
              <a:lnSpc>
                <a:spcPct val="100000"/>
              </a:lnSpc>
              <a:spcBef>
                <a:spcPts val="0"/>
              </a:spcBef>
              <a:spcAft>
                <a:spcPts val="0"/>
              </a:spcAft>
              <a:buClr>
                <a:schemeClr val="lt1"/>
              </a:buClr>
              <a:buSzPts val="1400"/>
              <a:buFont typeface="Arial"/>
              <a:buNone/>
              <a:defRPr b="0" i="0" sz="1400" u="none">
                <a:solidFill>
                  <a:schemeClr val="lt1"/>
                </a:solidFill>
                <a:effectLst>
                  <a:outerShdw blurRad="38100" algn="tl" dir="2700000" dist="38100">
                    <a:srgbClr val="C0C0C0"/>
                  </a:outerShdw>
                </a:effectLst>
                <a:latin typeface="Arial"/>
                <a:ea typeface="Arial"/>
                <a:cs typeface="Arial"/>
                <a:sym typeface="Arial"/>
              </a:defRPr>
            </a:lvl6pPr>
            <a:lvl7pPr indent="0" lvl="6" marL="0" marR="0" rtl="0" algn="r">
              <a:lnSpc>
                <a:spcPct val="100000"/>
              </a:lnSpc>
              <a:spcBef>
                <a:spcPts val="0"/>
              </a:spcBef>
              <a:spcAft>
                <a:spcPts val="0"/>
              </a:spcAft>
              <a:buClr>
                <a:schemeClr val="lt1"/>
              </a:buClr>
              <a:buSzPts val="1400"/>
              <a:buFont typeface="Arial"/>
              <a:buNone/>
              <a:defRPr b="0" i="0" sz="1400" u="none">
                <a:solidFill>
                  <a:schemeClr val="lt1"/>
                </a:solidFill>
                <a:effectLst>
                  <a:outerShdw blurRad="38100" algn="tl" dir="2700000" dist="38100">
                    <a:srgbClr val="C0C0C0"/>
                  </a:outerShdw>
                </a:effectLst>
                <a:latin typeface="Arial"/>
                <a:ea typeface="Arial"/>
                <a:cs typeface="Arial"/>
                <a:sym typeface="Arial"/>
              </a:defRPr>
            </a:lvl7pPr>
            <a:lvl8pPr indent="0" lvl="7" marL="0" marR="0" rtl="0" algn="r">
              <a:lnSpc>
                <a:spcPct val="100000"/>
              </a:lnSpc>
              <a:spcBef>
                <a:spcPts val="0"/>
              </a:spcBef>
              <a:spcAft>
                <a:spcPts val="0"/>
              </a:spcAft>
              <a:buClr>
                <a:schemeClr val="lt1"/>
              </a:buClr>
              <a:buSzPts val="1400"/>
              <a:buFont typeface="Arial"/>
              <a:buNone/>
              <a:defRPr b="0" i="0" sz="1400" u="none">
                <a:solidFill>
                  <a:schemeClr val="lt1"/>
                </a:solidFill>
                <a:effectLst>
                  <a:outerShdw blurRad="38100" algn="tl" dir="2700000" dist="38100">
                    <a:srgbClr val="C0C0C0"/>
                  </a:outerShdw>
                </a:effectLst>
                <a:latin typeface="Arial"/>
                <a:ea typeface="Arial"/>
                <a:cs typeface="Arial"/>
                <a:sym typeface="Arial"/>
              </a:defRPr>
            </a:lvl8pPr>
            <a:lvl9pPr indent="0" lvl="8" marL="0" marR="0" rtl="0" algn="r">
              <a:lnSpc>
                <a:spcPct val="100000"/>
              </a:lnSpc>
              <a:spcBef>
                <a:spcPts val="0"/>
              </a:spcBef>
              <a:spcAft>
                <a:spcPts val="0"/>
              </a:spcAft>
              <a:buClr>
                <a:schemeClr val="lt1"/>
              </a:buClr>
              <a:buSzPts val="1400"/>
              <a:buFont typeface="Arial"/>
              <a:buNone/>
              <a:defRPr b="0" i="0" sz="1400" u="none">
                <a:solidFill>
                  <a:schemeClr val="lt1"/>
                </a:solidFill>
                <a:effectLst>
                  <a:outerShdw blurRad="38100" algn="tl" dir="2700000" dist="38100">
                    <a:srgbClr val="C0C0C0"/>
                  </a:outerShdw>
                </a:effectLst>
                <a:latin typeface="Arial"/>
                <a:ea typeface="Arial"/>
                <a:cs typeface="Arial"/>
                <a:sym typeface="Arial"/>
              </a:defRPr>
            </a:lvl9pPr>
          </a:lstStyle>
          <a:p>
            <a:pPr indent="0" lvl="0" marL="0">
              <a:spcBef>
                <a:spcPts val="0"/>
              </a:spcBef>
              <a:spcAft>
                <a:spcPts val="0"/>
              </a:spcAft>
              <a:buNone/>
            </a:pPr>
            <a:fld id="{00000000-1234-1234-1234-123412341234}" type="slidenum">
              <a:rPr lang="fr-FR"/>
              <a:t>‹#›</a:t>
            </a:fld>
            <a:endParaRPr/>
          </a:p>
        </p:txBody>
      </p:sp>
    </p:spTree>
  </p:cSld>
  <p:clrMapOvr>
    <a:masterClrMapping/>
  </p:clrMapOvr>
  <p:transition>
    <p:blinds dir="vert"/>
  </p:transition>
</p:sldLayout>
</file>

<file path=ppt/slideMasters/_rels/slideMaster1.xml.rels><?xml version="1.0" encoding="UTF-8" standalone="yes"?><Relationships xmlns="http://schemas.openxmlformats.org/package/2006/relationships"><Relationship Id="rId1" Type="http://schemas.openxmlformats.org/officeDocument/2006/relationships/image" Target="../media/image1.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11" Type="http://schemas.openxmlformats.org/officeDocument/2006/relationships/slideLayout" Target="../slideLayouts/slideLayout10.xml"/><Relationship Id="rId10" Type="http://schemas.openxmlformats.org/officeDocument/2006/relationships/slideLayout" Target="../slideLayouts/slideLayout9.xml"/><Relationship Id="rId12" Type="http://schemas.openxmlformats.org/officeDocument/2006/relationships/theme" Target="../theme/theme2.xml"/><Relationship Id="rId9" Type="http://schemas.openxmlformats.org/officeDocument/2006/relationships/slideLayout" Target="../slideLayouts/slideLayout8.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_rels/slideMaster2.xml.rels><?xml version="1.0" encoding="UTF-8" standalone="yes"?><Relationships xmlns="http://schemas.openxmlformats.org/package/2006/relationships"><Relationship Id="rId1" Type="http://schemas.openxmlformats.org/officeDocument/2006/relationships/image" Target="../media/image1.jpg"/><Relationship Id="rId2" Type="http://schemas.openxmlformats.org/officeDocument/2006/relationships/slideLayout" Target="../slideLayouts/slideLayout11.xml"/><Relationship Id="rId3"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1">
            <a:alphaModFix/>
          </a:blip>
          <a:stretch>
            <a:fillRect/>
          </a:stretch>
        </a:blipFill>
      </p:bgPr>
    </p:bg>
    <p:spTree>
      <p:nvGrpSpPr>
        <p:cNvPr id="9" name="Shape 9"/>
        <p:cNvGrpSpPr/>
        <p:nvPr/>
      </p:nvGrpSpPr>
      <p:grpSpPr>
        <a:xfrm>
          <a:off x="0" y="0"/>
          <a:ext cx="0" cy="0"/>
          <a:chOff x="0" y="0"/>
          <a:chExt cx="0" cy="0"/>
        </a:xfrm>
      </p:grpSpPr>
      <p:sp>
        <p:nvSpPr>
          <p:cNvPr id="10" name="Shape 10"/>
          <p:cNvSpPr txBox="1"/>
          <p:nvPr>
            <p:ph type="title"/>
          </p:nvPr>
        </p:nvSpPr>
        <p:spPr>
          <a:xfrm>
            <a:off x="457200" y="292100"/>
            <a:ext cx="8229600" cy="1384200"/>
          </a:xfrm>
          <a:prstGeom prst="rect">
            <a:avLst/>
          </a:prstGeom>
          <a:noFill/>
          <a:ln>
            <a:noFill/>
          </a:ln>
        </p:spPr>
        <p:txBody>
          <a:bodyPr anchorCtr="0" anchor="ctr" bIns="91425" lIns="91425" spcFirstLastPara="1" rIns="91425" wrap="square" tIns="91425"/>
          <a:lstStyle>
            <a:lvl1pPr lvl="0" marR="0" rtl="0" algn="l">
              <a:spcBef>
                <a:spcPts val="0"/>
              </a:spcBef>
              <a:spcAft>
                <a:spcPts val="0"/>
              </a:spcAft>
              <a:buSzPts val="1400"/>
              <a:buNone/>
              <a:defRPr b="0" i="0" sz="4400" u="none" cap="none" strike="noStrike">
                <a:solidFill>
                  <a:schemeClr val="lt2"/>
                </a:solidFill>
                <a:effectLst>
                  <a:outerShdw blurRad="38100" algn="tl" dir="2700000" dist="38100">
                    <a:srgbClr val="000000"/>
                  </a:outerShdw>
                </a:effectLst>
                <a:latin typeface="Tahoma"/>
                <a:ea typeface="Tahoma"/>
                <a:cs typeface="Tahoma"/>
                <a:sym typeface="Tahoma"/>
              </a:defRPr>
            </a:lvl1pPr>
            <a:lvl2pPr lvl="1" marR="0" rtl="0" algn="l">
              <a:spcBef>
                <a:spcPts val="0"/>
              </a:spcBef>
              <a:spcAft>
                <a:spcPts val="0"/>
              </a:spcAft>
              <a:buSzPts val="1400"/>
              <a:buNone/>
              <a:defRPr b="0" i="0" sz="4400" u="none" cap="none" strike="noStrike">
                <a:solidFill>
                  <a:schemeClr val="lt2"/>
                </a:solidFill>
                <a:effectLst>
                  <a:outerShdw blurRad="38100" algn="tl" dir="2700000" dist="38100">
                    <a:srgbClr val="000000"/>
                  </a:outerShdw>
                </a:effectLst>
                <a:latin typeface="Tahoma"/>
                <a:ea typeface="Tahoma"/>
                <a:cs typeface="Tahoma"/>
                <a:sym typeface="Tahoma"/>
              </a:defRPr>
            </a:lvl2pPr>
            <a:lvl3pPr lvl="2" marR="0" rtl="0" algn="l">
              <a:spcBef>
                <a:spcPts val="0"/>
              </a:spcBef>
              <a:spcAft>
                <a:spcPts val="0"/>
              </a:spcAft>
              <a:buSzPts val="1400"/>
              <a:buNone/>
              <a:defRPr b="0" i="0" sz="4400" u="none" cap="none" strike="noStrike">
                <a:solidFill>
                  <a:schemeClr val="lt2"/>
                </a:solidFill>
                <a:effectLst>
                  <a:outerShdw blurRad="38100" algn="tl" dir="2700000" dist="38100">
                    <a:srgbClr val="000000"/>
                  </a:outerShdw>
                </a:effectLst>
                <a:latin typeface="Tahoma"/>
                <a:ea typeface="Tahoma"/>
                <a:cs typeface="Tahoma"/>
                <a:sym typeface="Tahoma"/>
              </a:defRPr>
            </a:lvl3pPr>
            <a:lvl4pPr lvl="3" marR="0" rtl="0" algn="l">
              <a:spcBef>
                <a:spcPts val="0"/>
              </a:spcBef>
              <a:spcAft>
                <a:spcPts val="0"/>
              </a:spcAft>
              <a:buSzPts val="1400"/>
              <a:buNone/>
              <a:defRPr b="0" i="0" sz="4400" u="none" cap="none" strike="noStrike">
                <a:solidFill>
                  <a:schemeClr val="lt2"/>
                </a:solidFill>
                <a:effectLst>
                  <a:outerShdw blurRad="38100" algn="tl" dir="2700000" dist="38100">
                    <a:srgbClr val="000000"/>
                  </a:outerShdw>
                </a:effectLst>
                <a:latin typeface="Tahoma"/>
                <a:ea typeface="Tahoma"/>
                <a:cs typeface="Tahoma"/>
                <a:sym typeface="Tahoma"/>
              </a:defRPr>
            </a:lvl4pPr>
            <a:lvl5pPr lvl="4" marR="0" rtl="0" algn="l">
              <a:spcBef>
                <a:spcPts val="0"/>
              </a:spcBef>
              <a:spcAft>
                <a:spcPts val="0"/>
              </a:spcAft>
              <a:buSzPts val="1400"/>
              <a:buNone/>
              <a:defRPr b="0" i="0" sz="4400" u="none" cap="none" strike="noStrike">
                <a:solidFill>
                  <a:schemeClr val="lt2"/>
                </a:solidFill>
                <a:effectLst>
                  <a:outerShdw blurRad="38100" algn="tl" dir="2700000" dist="38100">
                    <a:srgbClr val="000000"/>
                  </a:outerShdw>
                </a:effectLst>
                <a:latin typeface="Tahoma"/>
                <a:ea typeface="Tahoma"/>
                <a:cs typeface="Tahoma"/>
                <a:sym typeface="Tahoma"/>
              </a:defRPr>
            </a:lvl5pPr>
            <a:lvl6pPr lvl="5" marR="0" rtl="0" algn="l">
              <a:spcBef>
                <a:spcPts val="0"/>
              </a:spcBef>
              <a:spcAft>
                <a:spcPts val="0"/>
              </a:spcAft>
              <a:buSzPts val="1400"/>
              <a:buNone/>
              <a:defRPr b="0" i="0" sz="4400" u="none" cap="none" strike="noStrike">
                <a:solidFill>
                  <a:schemeClr val="lt2"/>
                </a:solidFill>
                <a:effectLst>
                  <a:outerShdw blurRad="38100" algn="tl" dir="2700000" dist="38100">
                    <a:srgbClr val="000000"/>
                  </a:outerShdw>
                </a:effectLst>
                <a:latin typeface="Tahoma"/>
                <a:ea typeface="Tahoma"/>
                <a:cs typeface="Tahoma"/>
                <a:sym typeface="Tahoma"/>
              </a:defRPr>
            </a:lvl6pPr>
            <a:lvl7pPr lvl="6" marR="0" rtl="0" algn="l">
              <a:spcBef>
                <a:spcPts val="0"/>
              </a:spcBef>
              <a:spcAft>
                <a:spcPts val="0"/>
              </a:spcAft>
              <a:buSzPts val="1400"/>
              <a:buNone/>
              <a:defRPr b="0" i="0" sz="4400" u="none" cap="none" strike="noStrike">
                <a:solidFill>
                  <a:schemeClr val="lt2"/>
                </a:solidFill>
                <a:effectLst>
                  <a:outerShdw blurRad="38100" algn="tl" dir="2700000" dist="38100">
                    <a:srgbClr val="000000"/>
                  </a:outerShdw>
                </a:effectLst>
                <a:latin typeface="Tahoma"/>
                <a:ea typeface="Tahoma"/>
                <a:cs typeface="Tahoma"/>
                <a:sym typeface="Tahoma"/>
              </a:defRPr>
            </a:lvl7pPr>
            <a:lvl8pPr lvl="7" marR="0" rtl="0" algn="l">
              <a:spcBef>
                <a:spcPts val="0"/>
              </a:spcBef>
              <a:spcAft>
                <a:spcPts val="0"/>
              </a:spcAft>
              <a:buSzPts val="1400"/>
              <a:buNone/>
              <a:defRPr b="0" i="0" sz="4400" u="none" cap="none" strike="noStrike">
                <a:solidFill>
                  <a:schemeClr val="lt2"/>
                </a:solidFill>
                <a:effectLst>
                  <a:outerShdw blurRad="38100" algn="tl" dir="2700000" dist="38100">
                    <a:srgbClr val="000000"/>
                  </a:outerShdw>
                </a:effectLst>
                <a:latin typeface="Tahoma"/>
                <a:ea typeface="Tahoma"/>
                <a:cs typeface="Tahoma"/>
                <a:sym typeface="Tahoma"/>
              </a:defRPr>
            </a:lvl8pPr>
            <a:lvl9pPr lvl="8" marR="0" rtl="0" algn="l">
              <a:spcBef>
                <a:spcPts val="0"/>
              </a:spcBef>
              <a:spcAft>
                <a:spcPts val="0"/>
              </a:spcAft>
              <a:buSzPts val="1400"/>
              <a:buNone/>
              <a:defRPr b="0" i="0" sz="4400" u="none" cap="none" strike="noStrike">
                <a:solidFill>
                  <a:schemeClr val="lt2"/>
                </a:solidFill>
                <a:effectLst>
                  <a:outerShdw blurRad="38100" algn="tl" dir="2700000" dist="38100">
                    <a:srgbClr val="000000"/>
                  </a:outerShdw>
                </a:effectLst>
                <a:latin typeface="Tahoma"/>
                <a:ea typeface="Tahoma"/>
                <a:cs typeface="Tahoma"/>
                <a:sym typeface="Tahoma"/>
              </a:defRPr>
            </a:lvl9pPr>
          </a:lstStyle>
          <a:p/>
        </p:txBody>
      </p:sp>
      <p:sp>
        <p:nvSpPr>
          <p:cNvPr id="11" name="Shape 11"/>
          <p:cNvSpPr txBox="1"/>
          <p:nvPr>
            <p:ph idx="1" type="body"/>
          </p:nvPr>
        </p:nvSpPr>
        <p:spPr>
          <a:xfrm>
            <a:off x="457200" y="1905000"/>
            <a:ext cx="8229600" cy="4114800"/>
          </a:xfrm>
          <a:prstGeom prst="rect">
            <a:avLst/>
          </a:prstGeom>
          <a:noFill/>
          <a:ln>
            <a:noFill/>
          </a:ln>
        </p:spPr>
        <p:txBody>
          <a:bodyPr anchorCtr="0" anchor="t" bIns="91425" lIns="91425" spcFirstLastPara="1" rIns="91425" wrap="square" tIns="91425"/>
          <a:lstStyle>
            <a:lvl1pPr indent="-472440" lvl="0" marL="457200" marR="0" rtl="0" algn="l">
              <a:spcBef>
                <a:spcPts val="640"/>
              </a:spcBef>
              <a:spcAft>
                <a:spcPts val="0"/>
              </a:spcAft>
              <a:buClr>
                <a:schemeClr val="hlink"/>
              </a:buClr>
              <a:buSzPts val="3840"/>
              <a:buFont typeface="Tahoma"/>
              <a:buChar char="•"/>
              <a:defRPr b="0" i="0" sz="3200" u="none" cap="none" strike="noStrike">
                <a:solidFill>
                  <a:schemeClr val="lt1"/>
                </a:solidFill>
                <a:effectLst>
                  <a:outerShdw blurRad="38100" algn="tl" dir="2700000" dist="38100">
                    <a:srgbClr val="000000"/>
                  </a:outerShdw>
                </a:effectLst>
                <a:latin typeface="Tahoma"/>
                <a:ea typeface="Tahoma"/>
                <a:cs typeface="Tahoma"/>
                <a:sym typeface="Tahoma"/>
              </a:defRPr>
            </a:lvl1pPr>
            <a:lvl2pPr indent="-406400" lvl="1" marL="914400" marR="0" rtl="0" algn="l">
              <a:spcBef>
                <a:spcPts val="560"/>
              </a:spcBef>
              <a:spcAft>
                <a:spcPts val="0"/>
              </a:spcAft>
              <a:buClr>
                <a:schemeClr val="lt1"/>
              </a:buClr>
              <a:buSzPts val="2800"/>
              <a:buFont typeface="Tahoma"/>
              <a:buChar char="–"/>
              <a:defRPr b="0" i="0" sz="2800" u="none" cap="none" strike="noStrike">
                <a:solidFill>
                  <a:schemeClr val="lt1"/>
                </a:solidFill>
                <a:effectLst>
                  <a:outerShdw blurRad="38100" algn="tl" dir="2700000" dist="38100">
                    <a:srgbClr val="000000"/>
                  </a:outerShdw>
                </a:effectLst>
                <a:latin typeface="Tahoma"/>
                <a:ea typeface="Tahoma"/>
                <a:cs typeface="Tahoma"/>
                <a:sym typeface="Tahoma"/>
              </a:defRPr>
            </a:lvl2pPr>
            <a:lvl3pPr indent="-411480" lvl="2" marL="1371600" marR="0" rtl="0" algn="l">
              <a:spcBef>
                <a:spcPts val="480"/>
              </a:spcBef>
              <a:spcAft>
                <a:spcPts val="0"/>
              </a:spcAft>
              <a:buClr>
                <a:schemeClr val="hlink"/>
              </a:buClr>
              <a:buSzPts val="2880"/>
              <a:buFont typeface="Tahoma"/>
              <a:buChar char="•"/>
              <a:defRPr b="0" i="0" sz="2400" u="none" cap="none" strike="noStrike">
                <a:solidFill>
                  <a:schemeClr val="lt1"/>
                </a:solidFill>
                <a:effectLst>
                  <a:outerShdw blurRad="38100" algn="tl" dir="2700000" dist="38100">
                    <a:srgbClr val="000000"/>
                  </a:outerShdw>
                </a:effectLst>
                <a:latin typeface="Tahoma"/>
                <a:ea typeface="Tahoma"/>
                <a:cs typeface="Tahoma"/>
                <a:sym typeface="Tahoma"/>
              </a:defRPr>
            </a:lvl3pPr>
            <a:lvl4pPr indent="-355600" lvl="3" marL="1828800" marR="0" rtl="0" algn="l">
              <a:spcBef>
                <a:spcPts val="400"/>
              </a:spcBef>
              <a:spcAft>
                <a:spcPts val="0"/>
              </a:spcAft>
              <a:buClr>
                <a:schemeClr val="lt1"/>
              </a:buClr>
              <a:buSzPts val="2000"/>
              <a:buFont typeface="Tahoma"/>
              <a:buChar char="–"/>
              <a:defRPr b="0" i="0" sz="2000" u="none" cap="none" strike="noStrike">
                <a:solidFill>
                  <a:schemeClr val="lt1"/>
                </a:solidFill>
                <a:effectLst>
                  <a:outerShdw blurRad="38100" algn="tl" dir="2700000" dist="38100">
                    <a:srgbClr val="000000"/>
                  </a:outerShdw>
                </a:effectLst>
                <a:latin typeface="Tahoma"/>
                <a:ea typeface="Tahoma"/>
                <a:cs typeface="Tahoma"/>
                <a:sym typeface="Tahoma"/>
              </a:defRPr>
            </a:lvl4pPr>
            <a:lvl5pPr indent="-330200" lvl="4" marL="2286000" marR="0" rtl="0" algn="l">
              <a:spcBef>
                <a:spcPts val="400"/>
              </a:spcBef>
              <a:spcAft>
                <a:spcPts val="0"/>
              </a:spcAft>
              <a:buClr>
                <a:schemeClr val="hlink"/>
              </a:buClr>
              <a:buSzPts val="1600"/>
              <a:buFont typeface="Noto Sans Symbols"/>
              <a:buChar char="❖"/>
              <a:defRPr b="0" i="0" sz="2000" u="none" cap="none" strike="noStrike">
                <a:solidFill>
                  <a:schemeClr val="lt1"/>
                </a:solidFill>
                <a:effectLst>
                  <a:outerShdw blurRad="38100" algn="tl" dir="2700000" dist="38100">
                    <a:srgbClr val="000000"/>
                  </a:outerShdw>
                </a:effectLst>
                <a:latin typeface="Tahoma"/>
                <a:ea typeface="Tahoma"/>
                <a:cs typeface="Tahoma"/>
                <a:sym typeface="Tahoma"/>
              </a:defRPr>
            </a:lvl5pPr>
            <a:lvl6pPr indent="-342900" lvl="5" marL="2743200" marR="0" rtl="0" algn="l">
              <a:lnSpc>
                <a:spcPct val="90000"/>
              </a:lnSpc>
              <a:spcBef>
                <a:spcPts val="500"/>
              </a:spcBef>
              <a:spcAft>
                <a:spcPts val="0"/>
              </a:spcAft>
              <a:buClr>
                <a:schemeClr val="lt1"/>
              </a:buClr>
              <a:buSzPts val="1800"/>
              <a:buFont typeface="Arial"/>
              <a:buChar char="•"/>
              <a:defRPr b="0" i="0" sz="1800" u="none" cap="none" strike="noStrike">
                <a:solidFill>
                  <a:schemeClr val="lt1"/>
                </a:solidFill>
                <a:latin typeface="Tahoma"/>
                <a:ea typeface="Tahoma"/>
                <a:cs typeface="Tahoma"/>
                <a:sym typeface="Tahoma"/>
              </a:defRPr>
            </a:lvl6pPr>
            <a:lvl7pPr indent="-342900" lvl="6" marL="3200400" marR="0" rtl="0" algn="l">
              <a:lnSpc>
                <a:spcPct val="90000"/>
              </a:lnSpc>
              <a:spcBef>
                <a:spcPts val="500"/>
              </a:spcBef>
              <a:spcAft>
                <a:spcPts val="0"/>
              </a:spcAft>
              <a:buClr>
                <a:schemeClr val="lt1"/>
              </a:buClr>
              <a:buSzPts val="1800"/>
              <a:buFont typeface="Arial"/>
              <a:buChar char="•"/>
              <a:defRPr b="0" i="0" sz="1800" u="none" cap="none" strike="noStrike">
                <a:solidFill>
                  <a:schemeClr val="lt1"/>
                </a:solidFill>
                <a:latin typeface="Tahoma"/>
                <a:ea typeface="Tahoma"/>
                <a:cs typeface="Tahoma"/>
                <a:sym typeface="Tahoma"/>
              </a:defRPr>
            </a:lvl7pPr>
            <a:lvl8pPr indent="-342900" lvl="7" marL="3657600" marR="0" rtl="0" algn="l">
              <a:lnSpc>
                <a:spcPct val="90000"/>
              </a:lnSpc>
              <a:spcBef>
                <a:spcPts val="500"/>
              </a:spcBef>
              <a:spcAft>
                <a:spcPts val="0"/>
              </a:spcAft>
              <a:buClr>
                <a:schemeClr val="lt1"/>
              </a:buClr>
              <a:buSzPts val="1800"/>
              <a:buFont typeface="Arial"/>
              <a:buChar char="•"/>
              <a:defRPr b="0" i="0" sz="1800" u="none" cap="none" strike="noStrike">
                <a:solidFill>
                  <a:schemeClr val="lt1"/>
                </a:solidFill>
                <a:latin typeface="Tahoma"/>
                <a:ea typeface="Tahoma"/>
                <a:cs typeface="Tahoma"/>
                <a:sym typeface="Tahoma"/>
              </a:defRPr>
            </a:lvl8pPr>
            <a:lvl9pPr indent="-342900" lvl="8" marL="4114800" marR="0" rtl="0" algn="l">
              <a:lnSpc>
                <a:spcPct val="90000"/>
              </a:lnSpc>
              <a:spcBef>
                <a:spcPts val="500"/>
              </a:spcBef>
              <a:spcAft>
                <a:spcPts val="0"/>
              </a:spcAft>
              <a:buClr>
                <a:schemeClr val="lt1"/>
              </a:buClr>
              <a:buSzPts val="1800"/>
              <a:buFont typeface="Arial"/>
              <a:buChar char="•"/>
              <a:defRPr b="0" i="0" sz="1800" u="none" cap="none" strike="noStrike">
                <a:solidFill>
                  <a:schemeClr val="lt1"/>
                </a:solidFill>
                <a:latin typeface="Tahoma"/>
                <a:ea typeface="Tahoma"/>
                <a:cs typeface="Tahoma"/>
                <a:sym typeface="Tahoma"/>
              </a:defRPr>
            </a:lvl9pPr>
          </a:lstStyle>
          <a:p/>
        </p:txBody>
      </p:sp>
      <p:sp>
        <p:nvSpPr>
          <p:cNvPr id="12" name="Shape 12"/>
          <p:cNvSpPr txBox="1"/>
          <p:nvPr>
            <p:ph idx="10" type="dt"/>
          </p:nvPr>
        </p:nvSpPr>
        <p:spPr>
          <a:xfrm>
            <a:off x="457200" y="6245225"/>
            <a:ext cx="2133600" cy="476400"/>
          </a:xfrm>
          <a:prstGeom prst="rect">
            <a:avLst/>
          </a:prstGeom>
          <a:noFill/>
          <a:ln>
            <a:noFill/>
          </a:ln>
        </p:spPr>
        <p:txBody>
          <a:bodyPr anchorCtr="0" anchor="b" bIns="91425" lIns="91425" spcFirstLastPara="1" rIns="91425" wrap="square" tIns="91425"/>
          <a:lstStyle>
            <a:lvl1pPr lvl="0" marR="0" rtl="0" algn="l">
              <a:lnSpc>
                <a:spcPct val="100000"/>
              </a:lnSpc>
              <a:spcBef>
                <a:spcPts val="0"/>
              </a:spcBef>
              <a:spcAft>
                <a:spcPts val="0"/>
              </a:spcAft>
              <a:buSzPts val="1400"/>
              <a:buNone/>
              <a:defRPr b="0" i="0" sz="1400" u="none" cap="none" strike="noStrike">
                <a:solidFill>
                  <a:schemeClr val="lt1"/>
                </a:solidFill>
                <a:latin typeface="Arial"/>
                <a:ea typeface="Arial"/>
                <a:cs typeface="Arial"/>
                <a:sym typeface="Arial"/>
              </a:defRPr>
            </a:lvl1pPr>
            <a:lvl2pPr lvl="1" marR="0" rtl="0" algn="ctr">
              <a:lnSpc>
                <a:spcPct val="100000"/>
              </a:lnSpc>
              <a:spcBef>
                <a:spcPts val="0"/>
              </a:spcBef>
              <a:spcAft>
                <a:spcPts val="0"/>
              </a:spcAft>
              <a:buSzPts val="1400"/>
              <a:buNone/>
              <a:defRPr b="0" i="0" sz="1800" u="none" cap="none" strike="noStrike">
                <a:solidFill>
                  <a:schemeClr val="lt1"/>
                </a:solidFill>
                <a:latin typeface="Tahoma"/>
                <a:ea typeface="Tahoma"/>
                <a:cs typeface="Tahoma"/>
                <a:sym typeface="Tahoma"/>
              </a:defRPr>
            </a:lvl2pPr>
            <a:lvl3pPr lvl="2" marR="0" rtl="0" algn="ctr">
              <a:lnSpc>
                <a:spcPct val="100000"/>
              </a:lnSpc>
              <a:spcBef>
                <a:spcPts val="0"/>
              </a:spcBef>
              <a:spcAft>
                <a:spcPts val="0"/>
              </a:spcAft>
              <a:buSzPts val="1400"/>
              <a:buNone/>
              <a:defRPr b="0" i="0" sz="1800" u="none" cap="none" strike="noStrike">
                <a:solidFill>
                  <a:schemeClr val="lt1"/>
                </a:solidFill>
                <a:latin typeface="Tahoma"/>
                <a:ea typeface="Tahoma"/>
                <a:cs typeface="Tahoma"/>
                <a:sym typeface="Tahoma"/>
              </a:defRPr>
            </a:lvl3pPr>
            <a:lvl4pPr lvl="3" marR="0" rtl="0" algn="ctr">
              <a:lnSpc>
                <a:spcPct val="100000"/>
              </a:lnSpc>
              <a:spcBef>
                <a:spcPts val="0"/>
              </a:spcBef>
              <a:spcAft>
                <a:spcPts val="0"/>
              </a:spcAft>
              <a:buSzPts val="1400"/>
              <a:buNone/>
              <a:defRPr b="0" i="0" sz="1800" u="none" cap="none" strike="noStrike">
                <a:solidFill>
                  <a:schemeClr val="lt1"/>
                </a:solidFill>
                <a:latin typeface="Tahoma"/>
                <a:ea typeface="Tahoma"/>
                <a:cs typeface="Tahoma"/>
                <a:sym typeface="Tahoma"/>
              </a:defRPr>
            </a:lvl4pPr>
            <a:lvl5pPr lvl="4" marR="0" rtl="0" algn="ctr">
              <a:lnSpc>
                <a:spcPct val="100000"/>
              </a:lnSpc>
              <a:spcBef>
                <a:spcPts val="0"/>
              </a:spcBef>
              <a:spcAft>
                <a:spcPts val="0"/>
              </a:spcAft>
              <a:buSzPts val="1400"/>
              <a:buNone/>
              <a:defRPr b="0" i="0" sz="1800" u="none" cap="none" strike="noStrike">
                <a:solidFill>
                  <a:schemeClr val="lt1"/>
                </a:solidFill>
                <a:latin typeface="Tahoma"/>
                <a:ea typeface="Tahoma"/>
                <a:cs typeface="Tahoma"/>
                <a:sym typeface="Tahoma"/>
              </a:defRPr>
            </a:lvl5pPr>
            <a:lvl6pPr lvl="5" marR="0" rtl="0" algn="ctr">
              <a:lnSpc>
                <a:spcPct val="100000"/>
              </a:lnSpc>
              <a:spcBef>
                <a:spcPts val="0"/>
              </a:spcBef>
              <a:spcAft>
                <a:spcPts val="0"/>
              </a:spcAft>
              <a:buSzPts val="1400"/>
              <a:buNone/>
              <a:defRPr b="0" i="0" sz="1800" u="none" cap="none" strike="noStrike">
                <a:solidFill>
                  <a:schemeClr val="lt1"/>
                </a:solidFill>
                <a:latin typeface="Tahoma"/>
                <a:ea typeface="Tahoma"/>
                <a:cs typeface="Tahoma"/>
                <a:sym typeface="Tahoma"/>
              </a:defRPr>
            </a:lvl6pPr>
            <a:lvl7pPr lvl="6" marR="0" rtl="0" algn="ctr">
              <a:lnSpc>
                <a:spcPct val="100000"/>
              </a:lnSpc>
              <a:spcBef>
                <a:spcPts val="0"/>
              </a:spcBef>
              <a:spcAft>
                <a:spcPts val="0"/>
              </a:spcAft>
              <a:buSzPts val="1400"/>
              <a:buNone/>
              <a:defRPr b="0" i="0" sz="1800" u="none" cap="none" strike="noStrike">
                <a:solidFill>
                  <a:schemeClr val="lt1"/>
                </a:solidFill>
                <a:latin typeface="Tahoma"/>
                <a:ea typeface="Tahoma"/>
                <a:cs typeface="Tahoma"/>
                <a:sym typeface="Tahoma"/>
              </a:defRPr>
            </a:lvl7pPr>
            <a:lvl8pPr lvl="7" marR="0" rtl="0" algn="ctr">
              <a:lnSpc>
                <a:spcPct val="100000"/>
              </a:lnSpc>
              <a:spcBef>
                <a:spcPts val="0"/>
              </a:spcBef>
              <a:spcAft>
                <a:spcPts val="0"/>
              </a:spcAft>
              <a:buSzPts val="1400"/>
              <a:buNone/>
              <a:defRPr b="0" i="0" sz="1800" u="none" cap="none" strike="noStrike">
                <a:solidFill>
                  <a:schemeClr val="lt1"/>
                </a:solidFill>
                <a:latin typeface="Tahoma"/>
                <a:ea typeface="Tahoma"/>
                <a:cs typeface="Tahoma"/>
                <a:sym typeface="Tahoma"/>
              </a:defRPr>
            </a:lvl8pPr>
            <a:lvl9pPr lvl="8" marR="0" rtl="0" algn="ctr">
              <a:lnSpc>
                <a:spcPct val="100000"/>
              </a:lnSpc>
              <a:spcBef>
                <a:spcPts val="0"/>
              </a:spcBef>
              <a:spcAft>
                <a:spcPts val="0"/>
              </a:spcAft>
              <a:buSzPts val="1400"/>
              <a:buNone/>
              <a:defRPr b="0" i="0" sz="1800" u="none" cap="none" strike="noStrike">
                <a:solidFill>
                  <a:schemeClr val="lt1"/>
                </a:solidFill>
                <a:latin typeface="Tahoma"/>
                <a:ea typeface="Tahoma"/>
                <a:cs typeface="Tahoma"/>
                <a:sym typeface="Tahoma"/>
              </a:defRPr>
            </a:lvl9pPr>
          </a:lstStyle>
          <a:p/>
        </p:txBody>
      </p:sp>
      <p:sp>
        <p:nvSpPr>
          <p:cNvPr id="13" name="Shape 13"/>
          <p:cNvSpPr txBox="1"/>
          <p:nvPr>
            <p:ph idx="11" type="ftr"/>
          </p:nvPr>
        </p:nvSpPr>
        <p:spPr>
          <a:xfrm>
            <a:off x="3124200" y="6245225"/>
            <a:ext cx="2895600" cy="476400"/>
          </a:xfrm>
          <a:prstGeom prst="rect">
            <a:avLst/>
          </a:prstGeom>
          <a:noFill/>
          <a:ln>
            <a:noFill/>
          </a:ln>
        </p:spPr>
        <p:txBody>
          <a:bodyPr anchorCtr="0" anchor="b" bIns="91425" lIns="91425" spcFirstLastPara="1" rIns="91425" wrap="square" tIns="91425"/>
          <a:lstStyle>
            <a:lvl1pPr lvl="0" marR="0" rtl="0" algn="ctr">
              <a:lnSpc>
                <a:spcPct val="100000"/>
              </a:lnSpc>
              <a:spcBef>
                <a:spcPts val="0"/>
              </a:spcBef>
              <a:spcAft>
                <a:spcPts val="0"/>
              </a:spcAft>
              <a:buSzPts val="1400"/>
              <a:buNone/>
              <a:defRPr b="0" i="0" sz="1800" u="none" cap="none" strike="noStrike">
                <a:solidFill>
                  <a:schemeClr val="lt1"/>
                </a:solidFill>
                <a:latin typeface="Tahoma"/>
                <a:ea typeface="Tahoma"/>
                <a:cs typeface="Tahoma"/>
                <a:sym typeface="Tahoma"/>
              </a:defRPr>
            </a:lvl1pPr>
            <a:lvl2pPr lvl="1" marR="0" rtl="0" algn="ctr">
              <a:lnSpc>
                <a:spcPct val="100000"/>
              </a:lnSpc>
              <a:spcBef>
                <a:spcPts val="0"/>
              </a:spcBef>
              <a:spcAft>
                <a:spcPts val="0"/>
              </a:spcAft>
              <a:buSzPts val="1400"/>
              <a:buNone/>
              <a:defRPr b="0" i="0" sz="1800" u="none" cap="none" strike="noStrike">
                <a:solidFill>
                  <a:schemeClr val="lt1"/>
                </a:solidFill>
                <a:latin typeface="Tahoma"/>
                <a:ea typeface="Tahoma"/>
                <a:cs typeface="Tahoma"/>
                <a:sym typeface="Tahoma"/>
              </a:defRPr>
            </a:lvl2pPr>
            <a:lvl3pPr lvl="2" marR="0" rtl="0" algn="ctr">
              <a:lnSpc>
                <a:spcPct val="100000"/>
              </a:lnSpc>
              <a:spcBef>
                <a:spcPts val="0"/>
              </a:spcBef>
              <a:spcAft>
                <a:spcPts val="0"/>
              </a:spcAft>
              <a:buSzPts val="1400"/>
              <a:buNone/>
              <a:defRPr b="0" i="0" sz="1800" u="none" cap="none" strike="noStrike">
                <a:solidFill>
                  <a:schemeClr val="lt1"/>
                </a:solidFill>
                <a:latin typeface="Tahoma"/>
                <a:ea typeface="Tahoma"/>
                <a:cs typeface="Tahoma"/>
                <a:sym typeface="Tahoma"/>
              </a:defRPr>
            </a:lvl3pPr>
            <a:lvl4pPr lvl="3" marR="0" rtl="0" algn="ctr">
              <a:lnSpc>
                <a:spcPct val="100000"/>
              </a:lnSpc>
              <a:spcBef>
                <a:spcPts val="0"/>
              </a:spcBef>
              <a:spcAft>
                <a:spcPts val="0"/>
              </a:spcAft>
              <a:buSzPts val="1400"/>
              <a:buNone/>
              <a:defRPr b="0" i="0" sz="1800" u="none" cap="none" strike="noStrike">
                <a:solidFill>
                  <a:schemeClr val="lt1"/>
                </a:solidFill>
                <a:latin typeface="Tahoma"/>
                <a:ea typeface="Tahoma"/>
                <a:cs typeface="Tahoma"/>
                <a:sym typeface="Tahoma"/>
              </a:defRPr>
            </a:lvl4pPr>
            <a:lvl5pPr lvl="4" marR="0" rtl="0" algn="ctr">
              <a:lnSpc>
                <a:spcPct val="100000"/>
              </a:lnSpc>
              <a:spcBef>
                <a:spcPts val="0"/>
              </a:spcBef>
              <a:spcAft>
                <a:spcPts val="0"/>
              </a:spcAft>
              <a:buSzPts val="1400"/>
              <a:buNone/>
              <a:defRPr b="0" i="0" sz="1800" u="none" cap="none" strike="noStrike">
                <a:solidFill>
                  <a:schemeClr val="lt1"/>
                </a:solidFill>
                <a:latin typeface="Tahoma"/>
                <a:ea typeface="Tahoma"/>
                <a:cs typeface="Tahoma"/>
                <a:sym typeface="Tahoma"/>
              </a:defRPr>
            </a:lvl5pPr>
            <a:lvl6pPr lvl="5" marR="0" rtl="0" algn="ctr">
              <a:lnSpc>
                <a:spcPct val="100000"/>
              </a:lnSpc>
              <a:spcBef>
                <a:spcPts val="0"/>
              </a:spcBef>
              <a:spcAft>
                <a:spcPts val="0"/>
              </a:spcAft>
              <a:buSzPts val="1400"/>
              <a:buNone/>
              <a:defRPr b="0" i="0" sz="1800" u="none" cap="none" strike="noStrike">
                <a:solidFill>
                  <a:schemeClr val="lt1"/>
                </a:solidFill>
                <a:latin typeface="Tahoma"/>
                <a:ea typeface="Tahoma"/>
                <a:cs typeface="Tahoma"/>
                <a:sym typeface="Tahoma"/>
              </a:defRPr>
            </a:lvl6pPr>
            <a:lvl7pPr lvl="6" marR="0" rtl="0" algn="ctr">
              <a:lnSpc>
                <a:spcPct val="100000"/>
              </a:lnSpc>
              <a:spcBef>
                <a:spcPts val="0"/>
              </a:spcBef>
              <a:spcAft>
                <a:spcPts val="0"/>
              </a:spcAft>
              <a:buSzPts val="1400"/>
              <a:buNone/>
              <a:defRPr b="0" i="0" sz="1800" u="none" cap="none" strike="noStrike">
                <a:solidFill>
                  <a:schemeClr val="lt1"/>
                </a:solidFill>
                <a:latin typeface="Tahoma"/>
                <a:ea typeface="Tahoma"/>
                <a:cs typeface="Tahoma"/>
                <a:sym typeface="Tahoma"/>
              </a:defRPr>
            </a:lvl7pPr>
            <a:lvl8pPr lvl="7" marR="0" rtl="0" algn="ctr">
              <a:lnSpc>
                <a:spcPct val="100000"/>
              </a:lnSpc>
              <a:spcBef>
                <a:spcPts val="0"/>
              </a:spcBef>
              <a:spcAft>
                <a:spcPts val="0"/>
              </a:spcAft>
              <a:buSzPts val="1400"/>
              <a:buNone/>
              <a:defRPr b="0" i="0" sz="1800" u="none" cap="none" strike="noStrike">
                <a:solidFill>
                  <a:schemeClr val="lt1"/>
                </a:solidFill>
                <a:latin typeface="Tahoma"/>
                <a:ea typeface="Tahoma"/>
                <a:cs typeface="Tahoma"/>
                <a:sym typeface="Tahoma"/>
              </a:defRPr>
            </a:lvl8pPr>
            <a:lvl9pPr lvl="8" marR="0" rtl="0" algn="ctr">
              <a:lnSpc>
                <a:spcPct val="100000"/>
              </a:lnSpc>
              <a:spcBef>
                <a:spcPts val="0"/>
              </a:spcBef>
              <a:spcAft>
                <a:spcPts val="0"/>
              </a:spcAft>
              <a:buSzPts val="1400"/>
              <a:buNone/>
              <a:defRPr b="0" i="0" sz="1800" u="none" cap="none" strike="noStrike">
                <a:solidFill>
                  <a:schemeClr val="lt1"/>
                </a:solidFill>
                <a:latin typeface="Tahoma"/>
                <a:ea typeface="Tahoma"/>
                <a:cs typeface="Tahoma"/>
                <a:sym typeface="Tahoma"/>
              </a:defRPr>
            </a:lvl9pPr>
          </a:lstStyle>
          <a:p/>
        </p:txBody>
      </p:sp>
      <p:sp>
        <p:nvSpPr>
          <p:cNvPr id="14" name="Shape 14"/>
          <p:cNvSpPr txBox="1"/>
          <p:nvPr>
            <p:ph idx="12" type="sldNum"/>
          </p:nvPr>
        </p:nvSpPr>
        <p:spPr>
          <a:xfrm>
            <a:off x="6553200" y="6245225"/>
            <a:ext cx="2133600" cy="476400"/>
          </a:xfrm>
          <a:prstGeom prst="rect">
            <a:avLst/>
          </a:prstGeom>
          <a:noFill/>
          <a:ln>
            <a:noFill/>
          </a:ln>
        </p:spPr>
        <p:txBody>
          <a:bodyPr anchorCtr="0" anchor="b" bIns="45700" lIns="91425" spcFirstLastPara="1" rIns="91425" wrap="square" tIns="45700">
            <a:noAutofit/>
          </a:bodyPr>
          <a:lstStyle>
            <a:lvl1pPr indent="0" lvl="0" marL="0" marR="0" rtl="0" algn="r">
              <a:lnSpc>
                <a:spcPct val="100000"/>
              </a:lnSpc>
              <a:spcBef>
                <a:spcPts val="0"/>
              </a:spcBef>
              <a:spcAft>
                <a:spcPts val="0"/>
              </a:spcAft>
              <a:buClr>
                <a:schemeClr val="lt1"/>
              </a:buClr>
              <a:buSzPts val="1400"/>
              <a:buFont typeface="Arial"/>
              <a:buNone/>
              <a:defRPr b="0" i="0" sz="1400" u="none" cap="none" strike="noStrike">
                <a:solidFill>
                  <a:schemeClr val="lt1"/>
                </a:solidFill>
                <a:effectLst>
                  <a:outerShdw blurRad="38100" algn="tl" dir="2700000" dist="38100">
                    <a:srgbClr val="C0C0C0"/>
                  </a:outerShdw>
                </a:effectLst>
                <a:latin typeface="Arial"/>
                <a:ea typeface="Arial"/>
                <a:cs typeface="Arial"/>
                <a:sym typeface="Arial"/>
              </a:defRPr>
            </a:lvl1pPr>
            <a:lvl2pPr indent="0" lvl="1" marL="0" marR="0" rtl="0" algn="r">
              <a:lnSpc>
                <a:spcPct val="100000"/>
              </a:lnSpc>
              <a:spcBef>
                <a:spcPts val="0"/>
              </a:spcBef>
              <a:spcAft>
                <a:spcPts val="0"/>
              </a:spcAft>
              <a:buClr>
                <a:schemeClr val="lt1"/>
              </a:buClr>
              <a:buSzPts val="1400"/>
              <a:buFont typeface="Arial"/>
              <a:buNone/>
              <a:defRPr b="0" i="0" sz="1400" u="none" cap="none" strike="noStrike">
                <a:solidFill>
                  <a:schemeClr val="lt1"/>
                </a:solidFill>
                <a:effectLst>
                  <a:outerShdw blurRad="38100" algn="tl" dir="2700000" dist="38100">
                    <a:srgbClr val="C0C0C0"/>
                  </a:outerShdw>
                </a:effectLst>
                <a:latin typeface="Arial"/>
                <a:ea typeface="Arial"/>
                <a:cs typeface="Arial"/>
                <a:sym typeface="Arial"/>
              </a:defRPr>
            </a:lvl2pPr>
            <a:lvl3pPr indent="0" lvl="2" marL="0" marR="0" rtl="0" algn="r">
              <a:lnSpc>
                <a:spcPct val="100000"/>
              </a:lnSpc>
              <a:spcBef>
                <a:spcPts val="0"/>
              </a:spcBef>
              <a:spcAft>
                <a:spcPts val="0"/>
              </a:spcAft>
              <a:buClr>
                <a:schemeClr val="lt1"/>
              </a:buClr>
              <a:buSzPts val="1400"/>
              <a:buFont typeface="Arial"/>
              <a:buNone/>
              <a:defRPr b="0" i="0" sz="1400" u="none" cap="none" strike="noStrike">
                <a:solidFill>
                  <a:schemeClr val="lt1"/>
                </a:solidFill>
                <a:effectLst>
                  <a:outerShdw blurRad="38100" algn="tl" dir="2700000" dist="38100">
                    <a:srgbClr val="C0C0C0"/>
                  </a:outerShdw>
                </a:effectLst>
                <a:latin typeface="Arial"/>
                <a:ea typeface="Arial"/>
                <a:cs typeface="Arial"/>
                <a:sym typeface="Arial"/>
              </a:defRPr>
            </a:lvl3pPr>
            <a:lvl4pPr indent="0" lvl="3" marL="0" marR="0" rtl="0" algn="r">
              <a:lnSpc>
                <a:spcPct val="100000"/>
              </a:lnSpc>
              <a:spcBef>
                <a:spcPts val="0"/>
              </a:spcBef>
              <a:spcAft>
                <a:spcPts val="0"/>
              </a:spcAft>
              <a:buClr>
                <a:schemeClr val="lt1"/>
              </a:buClr>
              <a:buSzPts val="1400"/>
              <a:buFont typeface="Arial"/>
              <a:buNone/>
              <a:defRPr b="0" i="0" sz="1400" u="none" cap="none" strike="noStrike">
                <a:solidFill>
                  <a:schemeClr val="lt1"/>
                </a:solidFill>
                <a:effectLst>
                  <a:outerShdw blurRad="38100" algn="tl" dir="2700000" dist="38100">
                    <a:srgbClr val="C0C0C0"/>
                  </a:outerShdw>
                </a:effectLst>
                <a:latin typeface="Arial"/>
                <a:ea typeface="Arial"/>
                <a:cs typeface="Arial"/>
                <a:sym typeface="Arial"/>
              </a:defRPr>
            </a:lvl4pPr>
            <a:lvl5pPr indent="0" lvl="4" marL="0" marR="0" rtl="0" algn="r">
              <a:lnSpc>
                <a:spcPct val="100000"/>
              </a:lnSpc>
              <a:spcBef>
                <a:spcPts val="0"/>
              </a:spcBef>
              <a:spcAft>
                <a:spcPts val="0"/>
              </a:spcAft>
              <a:buClr>
                <a:schemeClr val="lt1"/>
              </a:buClr>
              <a:buSzPts val="1400"/>
              <a:buFont typeface="Arial"/>
              <a:buNone/>
              <a:defRPr b="0" i="0" sz="1400" u="none" cap="none" strike="noStrike">
                <a:solidFill>
                  <a:schemeClr val="lt1"/>
                </a:solidFill>
                <a:effectLst>
                  <a:outerShdw blurRad="38100" algn="tl" dir="2700000" dist="38100">
                    <a:srgbClr val="C0C0C0"/>
                  </a:outerShdw>
                </a:effectLst>
                <a:latin typeface="Arial"/>
                <a:ea typeface="Arial"/>
                <a:cs typeface="Arial"/>
                <a:sym typeface="Arial"/>
              </a:defRPr>
            </a:lvl5pPr>
            <a:lvl6pPr indent="0" lvl="5" marL="0" marR="0" rtl="0" algn="r">
              <a:lnSpc>
                <a:spcPct val="100000"/>
              </a:lnSpc>
              <a:spcBef>
                <a:spcPts val="0"/>
              </a:spcBef>
              <a:spcAft>
                <a:spcPts val="0"/>
              </a:spcAft>
              <a:buClr>
                <a:schemeClr val="lt1"/>
              </a:buClr>
              <a:buSzPts val="1400"/>
              <a:buFont typeface="Arial"/>
              <a:buNone/>
              <a:defRPr b="0" i="0" sz="1400" u="none" cap="none" strike="noStrike">
                <a:solidFill>
                  <a:schemeClr val="lt1"/>
                </a:solidFill>
                <a:effectLst>
                  <a:outerShdw blurRad="38100" algn="tl" dir="2700000" dist="38100">
                    <a:srgbClr val="C0C0C0"/>
                  </a:outerShdw>
                </a:effectLst>
                <a:latin typeface="Arial"/>
                <a:ea typeface="Arial"/>
                <a:cs typeface="Arial"/>
                <a:sym typeface="Arial"/>
              </a:defRPr>
            </a:lvl6pPr>
            <a:lvl7pPr indent="0" lvl="6" marL="0" marR="0" rtl="0" algn="r">
              <a:lnSpc>
                <a:spcPct val="100000"/>
              </a:lnSpc>
              <a:spcBef>
                <a:spcPts val="0"/>
              </a:spcBef>
              <a:spcAft>
                <a:spcPts val="0"/>
              </a:spcAft>
              <a:buClr>
                <a:schemeClr val="lt1"/>
              </a:buClr>
              <a:buSzPts val="1400"/>
              <a:buFont typeface="Arial"/>
              <a:buNone/>
              <a:defRPr b="0" i="0" sz="1400" u="none" cap="none" strike="noStrike">
                <a:solidFill>
                  <a:schemeClr val="lt1"/>
                </a:solidFill>
                <a:effectLst>
                  <a:outerShdw blurRad="38100" algn="tl" dir="2700000" dist="38100">
                    <a:srgbClr val="C0C0C0"/>
                  </a:outerShdw>
                </a:effectLst>
                <a:latin typeface="Arial"/>
                <a:ea typeface="Arial"/>
                <a:cs typeface="Arial"/>
                <a:sym typeface="Arial"/>
              </a:defRPr>
            </a:lvl7pPr>
            <a:lvl8pPr indent="0" lvl="7" marL="0" marR="0" rtl="0" algn="r">
              <a:lnSpc>
                <a:spcPct val="100000"/>
              </a:lnSpc>
              <a:spcBef>
                <a:spcPts val="0"/>
              </a:spcBef>
              <a:spcAft>
                <a:spcPts val="0"/>
              </a:spcAft>
              <a:buClr>
                <a:schemeClr val="lt1"/>
              </a:buClr>
              <a:buSzPts val="1400"/>
              <a:buFont typeface="Arial"/>
              <a:buNone/>
              <a:defRPr b="0" i="0" sz="1400" u="none" cap="none" strike="noStrike">
                <a:solidFill>
                  <a:schemeClr val="lt1"/>
                </a:solidFill>
                <a:effectLst>
                  <a:outerShdw blurRad="38100" algn="tl" dir="2700000" dist="38100">
                    <a:srgbClr val="C0C0C0"/>
                  </a:outerShdw>
                </a:effectLst>
                <a:latin typeface="Arial"/>
                <a:ea typeface="Arial"/>
                <a:cs typeface="Arial"/>
                <a:sym typeface="Arial"/>
              </a:defRPr>
            </a:lvl8pPr>
            <a:lvl9pPr indent="0" lvl="8" marL="0" marR="0" rtl="0" algn="r">
              <a:lnSpc>
                <a:spcPct val="100000"/>
              </a:lnSpc>
              <a:spcBef>
                <a:spcPts val="0"/>
              </a:spcBef>
              <a:spcAft>
                <a:spcPts val="0"/>
              </a:spcAft>
              <a:buClr>
                <a:schemeClr val="lt1"/>
              </a:buClr>
              <a:buSzPts val="1400"/>
              <a:buFont typeface="Arial"/>
              <a:buNone/>
              <a:defRPr b="0" i="0" sz="1400" u="none" cap="none" strike="noStrike">
                <a:solidFill>
                  <a:schemeClr val="lt1"/>
                </a:solidFill>
                <a:effectLst>
                  <a:outerShdw blurRad="38100" algn="tl" dir="2700000" dist="38100">
                    <a:srgbClr val="C0C0C0"/>
                  </a:outerShdw>
                </a:effectLst>
                <a:latin typeface="Arial"/>
                <a:ea typeface="Arial"/>
                <a:cs typeface="Arial"/>
                <a:sym typeface="Arial"/>
              </a:defRPr>
            </a:lvl9pPr>
          </a:lstStyle>
          <a:p>
            <a:pPr indent="0" lvl="0" marL="0">
              <a:spcBef>
                <a:spcPts val="0"/>
              </a:spcBef>
              <a:spcAft>
                <a:spcPts val="0"/>
              </a:spcAft>
              <a:buNone/>
            </a:pPr>
            <a:fld id="{00000000-1234-1234-1234-123412341234}" type="slidenum">
              <a:rPr lang="fr-FR"/>
              <a:t>‹#›</a:t>
            </a:fld>
            <a:endParaRPr>
              <a:solidFill>
                <a:srgbClr val="000000"/>
              </a:solidFill>
            </a:endParaRPr>
          </a:p>
        </p:txBody>
      </p:sp>
    </p:spTree>
  </p:cSld>
  <p:clrMap accent1="accent1" accent2="accent2" accent3="accent3" accent4="accent4" accent5="accent5" accent6="accent6" bg1="lt1" bg2="dk2" tx1="dk1" tx2="lt2" folHlink="folHlink" hlink="hlink"/>
  <p:sldLayoutIdLst>
    <p:sldLayoutId id="2147483648" r:id="rId2"/>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Lst>
  <p:transition spd="slow">
    <p:blinds dir="vert"/>
  </p:transition>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1">
            <a:alphaModFix/>
          </a:blip>
          <a:stretch>
            <a:fillRect/>
          </a:stretch>
        </a:blipFill>
      </p:bgPr>
    </p:bg>
    <p:spTree>
      <p:nvGrpSpPr>
        <p:cNvPr id="78" name="Shape 78"/>
        <p:cNvGrpSpPr/>
        <p:nvPr/>
      </p:nvGrpSpPr>
      <p:grpSpPr>
        <a:xfrm>
          <a:off x="0" y="0"/>
          <a:ext cx="0" cy="0"/>
          <a:chOff x="0" y="0"/>
          <a:chExt cx="0" cy="0"/>
        </a:xfrm>
      </p:grpSpPr>
      <p:sp>
        <p:nvSpPr>
          <p:cNvPr id="79" name="Shape 79"/>
          <p:cNvSpPr/>
          <p:nvPr/>
        </p:nvSpPr>
        <p:spPr>
          <a:xfrm>
            <a:off x="285750" y="2803525"/>
            <a:ext cx="1588" cy="3035300"/>
          </a:xfrm>
          <a:custGeom>
            <a:pathLst>
              <a:path extrusionOk="0" h="1912" w="1588">
                <a:moveTo>
                  <a:pt x="0" y="0"/>
                </a:moveTo>
                <a:lnTo>
                  <a:pt x="0" y="6"/>
                </a:lnTo>
                <a:lnTo>
                  <a:pt x="0" y="6"/>
                </a:lnTo>
                <a:lnTo>
                  <a:pt x="0" y="60"/>
                </a:lnTo>
                <a:lnTo>
                  <a:pt x="0" y="1912"/>
                </a:lnTo>
                <a:lnTo>
                  <a:pt x="0" y="1912"/>
                </a:lnTo>
                <a:lnTo>
                  <a:pt x="0" y="0"/>
                </a:lnTo>
                <a:lnTo>
                  <a:pt x="0" y="0"/>
                </a:lnTo>
                <a:close/>
              </a:path>
            </a:pathLst>
          </a:custGeom>
          <a:solidFill>
            <a:srgbClr val="6BBA27"/>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None/>
            </a:pPr>
            <a:r>
              <a:t/>
            </a:r>
            <a:endParaRPr b="0" i="0" sz="1800" u="none">
              <a:solidFill>
                <a:schemeClr val="lt1"/>
              </a:solidFill>
              <a:latin typeface="Tahoma"/>
              <a:ea typeface="Tahoma"/>
              <a:cs typeface="Tahoma"/>
              <a:sym typeface="Tahoma"/>
            </a:endParaRPr>
          </a:p>
        </p:txBody>
      </p:sp>
      <p:sp>
        <p:nvSpPr>
          <p:cNvPr id="80" name="Shape 80"/>
          <p:cNvSpPr txBox="1"/>
          <p:nvPr>
            <p:ph type="title"/>
          </p:nvPr>
        </p:nvSpPr>
        <p:spPr>
          <a:xfrm>
            <a:off x="457200" y="292100"/>
            <a:ext cx="8229600" cy="1384200"/>
          </a:xfrm>
          <a:prstGeom prst="rect">
            <a:avLst/>
          </a:prstGeom>
          <a:noFill/>
          <a:ln>
            <a:noFill/>
          </a:ln>
        </p:spPr>
        <p:txBody>
          <a:bodyPr anchorCtr="0" anchor="ctr" bIns="91425" lIns="91425" spcFirstLastPara="1" rIns="91425" wrap="square" tIns="91425"/>
          <a:lstStyle>
            <a:lvl1pPr lvl="0" marR="0" rtl="0" algn="l">
              <a:spcBef>
                <a:spcPts val="0"/>
              </a:spcBef>
              <a:spcAft>
                <a:spcPts val="0"/>
              </a:spcAft>
              <a:buSzPts val="1400"/>
              <a:buNone/>
              <a:defRPr b="0" i="0" sz="4400" u="none" cap="none" strike="noStrike">
                <a:solidFill>
                  <a:schemeClr val="lt2"/>
                </a:solidFill>
                <a:effectLst>
                  <a:outerShdw blurRad="38100" algn="tl" dir="2700000" dist="38100">
                    <a:srgbClr val="000000"/>
                  </a:outerShdw>
                </a:effectLst>
                <a:latin typeface="Tahoma"/>
                <a:ea typeface="Tahoma"/>
                <a:cs typeface="Tahoma"/>
                <a:sym typeface="Tahoma"/>
              </a:defRPr>
            </a:lvl1pPr>
            <a:lvl2pPr lvl="1" marR="0" rtl="0" algn="l">
              <a:spcBef>
                <a:spcPts val="0"/>
              </a:spcBef>
              <a:spcAft>
                <a:spcPts val="0"/>
              </a:spcAft>
              <a:buSzPts val="1400"/>
              <a:buNone/>
              <a:defRPr b="0" i="0" sz="4400" u="none" cap="none" strike="noStrike">
                <a:solidFill>
                  <a:schemeClr val="lt2"/>
                </a:solidFill>
                <a:effectLst>
                  <a:outerShdw blurRad="38100" algn="tl" dir="2700000" dist="38100">
                    <a:srgbClr val="000000"/>
                  </a:outerShdw>
                </a:effectLst>
                <a:latin typeface="Tahoma"/>
                <a:ea typeface="Tahoma"/>
                <a:cs typeface="Tahoma"/>
                <a:sym typeface="Tahoma"/>
              </a:defRPr>
            </a:lvl2pPr>
            <a:lvl3pPr lvl="2" marR="0" rtl="0" algn="l">
              <a:spcBef>
                <a:spcPts val="0"/>
              </a:spcBef>
              <a:spcAft>
                <a:spcPts val="0"/>
              </a:spcAft>
              <a:buSzPts val="1400"/>
              <a:buNone/>
              <a:defRPr b="0" i="0" sz="4400" u="none" cap="none" strike="noStrike">
                <a:solidFill>
                  <a:schemeClr val="lt2"/>
                </a:solidFill>
                <a:effectLst>
                  <a:outerShdw blurRad="38100" algn="tl" dir="2700000" dist="38100">
                    <a:srgbClr val="000000"/>
                  </a:outerShdw>
                </a:effectLst>
                <a:latin typeface="Tahoma"/>
                <a:ea typeface="Tahoma"/>
                <a:cs typeface="Tahoma"/>
                <a:sym typeface="Tahoma"/>
              </a:defRPr>
            </a:lvl3pPr>
            <a:lvl4pPr lvl="3" marR="0" rtl="0" algn="l">
              <a:spcBef>
                <a:spcPts val="0"/>
              </a:spcBef>
              <a:spcAft>
                <a:spcPts val="0"/>
              </a:spcAft>
              <a:buSzPts val="1400"/>
              <a:buNone/>
              <a:defRPr b="0" i="0" sz="4400" u="none" cap="none" strike="noStrike">
                <a:solidFill>
                  <a:schemeClr val="lt2"/>
                </a:solidFill>
                <a:effectLst>
                  <a:outerShdw blurRad="38100" algn="tl" dir="2700000" dist="38100">
                    <a:srgbClr val="000000"/>
                  </a:outerShdw>
                </a:effectLst>
                <a:latin typeface="Tahoma"/>
                <a:ea typeface="Tahoma"/>
                <a:cs typeface="Tahoma"/>
                <a:sym typeface="Tahoma"/>
              </a:defRPr>
            </a:lvl4pPr>
            <a:lvl5pPr lvl="4" marR="0" rtl="0" algn="l">
              <a:spcBef>
                <a:spcPts val="0"/>
              </a:spcBef>
              <a:spcAft>
                <a:spcPts val="0"/>
              </a:spcAft>
              <a:buSzPts val="1400"/>
              <a:buNone/>
              <a:defRPr b="0" i="0" sz="4400" u="none" cap="none" strike="noStrike">
                <a:solidFill>
                  <a:schemeClr val="lt2"/>
                </a:solidFill>
                <a:effectLst>
                  <a:outerShdw blurRad="38100" algn="tl" dir="2700000" dist="38100">
                    <a:srgbClr val="000000"/>
                  </a:outerShdw>
                </a:effectLst>
                <a:latin typeface="Tahoma"/>
                <a:ea typeface="Tahoma"/>
                <a:cs typeface="Tahoma"/>
                <a:sym typeface="Tahoma"/>
              </a:defRPr>
            </a:lvl5pPr>
            <a:lvl6pPr lvl="5" marR="0" rtl="0" algn="l">
              <a:spcBef>
                <a:spcPts val="0"/>
              </a:spcBef>
              <a:spcAft>
                <a:spcPts val="0"/>
              </a:spcAft>
              <a:buSzPts val="1400"/>
              <a:buNone/>
              <a:defRPr b="0" i="0" sz="4400" u="none" cap="none" strike="noStrike">
                <a:solidFill>
                  <a:schemeClr val="lt2"/>
                </a:solidFill>
                <a:effectLst>
                  <a:outerShdw blurRad="38100" algn="tl" dir="2700000" dist="38100">
                    <a:srgbClr val="000000"/>
                  </a:outerShdw>
                </a:effectLst>
                <a:latin typeface="Tahoma"/>
                <a:ea typeface="Tahoma"/>
                <a:cs typeface="Tahoma"/>
                <a:sym typeface="Tahoma"/>
              </a:defRPr>
            </a:lvl6pPr>
            <a:lvl7pPr lvl="6" marR="0" rtl="0" algn="l">
              <a:spcBef>
                <a:spcPts val="0"/>
              </a:spcBef>
              <a:spcAft>
                <a:spcPts val="0"/>
              </a:spcAft>
              <a:buSzPts val="1400"/>
              <a:buNone/>
              <a:defRPr b="0" i="0" sz="4400" u="none" cap="none" strike="noStrike">
                <a:solidFill>
                  <a:schemeClr val="lt2"/>
                </a:solidFill>
                <a:effectLst>
                  <a:outerShdw blurRad="38100" algn="tl" dir="2700000" dist="38100">
                    <a:srgbClr val="000000"/>
                  </a:outerShdw>
                </a:effectLst>
                <a:latin typeface="Tahoma"/>
                <a:ea typeface="Tahoma"/>
                <a:cs typeface="Tahoma"/>
                <a:sym typeface="Tahoma"/>
              </a:defRPr>
            </a:lvl7pPr>
            <a:lvl8pPr lvl="7" marR="0" rtl="0" algn="l">
              <a:spcBef>
                <a:spcPts val="0"/>
              </a:spcBef>
              <a:spcAft>
                <a:spcPts val="0"/>
              </a:spcAft>
              <a:buSzPts val="1400"/>
              <a:buNone/>
              <a:defRPr b="0" i="0" sz="4400" u="none" cap="none" strike="noStrike">
                <a:solidFill>
                  <a:schemeClr val="lt2"/>
                </a:solidFill>
                <a:effectLst>
                  <a:outerShdw blurRad="38100" algn="tl" dir="2700000" dist="38100">
                    <a:srgbClr val="000000"/>
                  </a:outerShdw>
                </a:effectLst>
                <a:latin typeface="Tahoma"/>
                <a:ea typeface="Tahoma"/>
                <a:cs typeface="Tahoma"/>
                <a:sym typeface="Tahoma"/>
              </a:defRPr>
            </a:lvl8pPr>
            <a:lvl9pPr lvl="8" marR="0" rtl="0" algn="l">
              <a:spcBef>
                <a:spcPts val="0"/>
              </a:spcBef>
              <a:spcAft>
                <a:spcPts val="0"/>
              </a:spcAft>
              <a:buSzPts val="1400"/>
              <a:buNone/>
              <a:defRPr b="0" i="0" sz="4400" u="none" cap="none" strike="noStrike">
                <a:solidFill>
                  <a:schemeClr val="lt2"/>
                </a:solidFill>
                <a:effectLst>
                  <a:outerShdw blurRad="38100" algn="tl" dir="2700000" dist="38100">
                    <a:srgbClr val="000000"/>
                  </a:outerShdw>
                </a:effectLst>
                <a:latin typeface="Tahoma"/>
                <a:ea typeface="Tahoma"/>
                <a:cs typeface="Tahoma"/>
                <a:sym typeface="Tahoma"/>
              </a:defRPr>
            </a:lvl9pPr>
          </a:lstStyle>
          <a:p/>
        </p:txBody>
      </p:sp>
      <p:sp>
        <p:nvSpPr>
          <p:cNvPr id="81" name="Shape 81"/>
          <p:cNvSpPr txBox="1"/>
          <p:nvPr>
            <p:ph idx="1" type="body"/>
          </p:nvPr>
        </p:nvSpPr>
        <p:spPr>
          <a:xfrm>
            <a:off x="457200" y="1905000"/>
            <a:ext cx="8229600" cy="4114800"/>
          </a:xfrm>
          <a:prstGeom prst="rect">
            <a:avLst/>
          </a:prstGeom>
          <a:noFill/>
          <a:ln>
            <a:noFill/>
          </a:ln>
        </p:spPr>
        <p:txBody>
          <a:bodyPr anchorCtr="0" anchor="t" bIns="91425" lIns="91425" spcFirstLastPara="1" rIns="91425" wrap="square" tIns="91425"/>
          <a:lstStyle>
            <a:lvl1pPr indent="-472440" lvl="0" marL="457200" marR="0" rtl="0" algn="l">
              <a:spcBef>
                <a:spcPts val="640"/>
              </a:spcBef>
              <a:spcAft>
                <a:spcPts val="0"/>
              </a:spcAft>
              <a:buClr>
                <a:schemeClr val="hlink"/>
              </a:buClr>
              <a:buSzPts val="3840"/>
              <a:buFont typeface="Tahoma"/>
              <a:buChar char="•"/>
              <a:defRPr b="0" i="0" sz="3200" u="none" cap="none" strike="noStrike">
                <a:solidFill>
                  <a:schemeClr val="lt1"/>
                </a:solidFill>
                <a:effectLst>
                  <a:outerShdw blurRad="38100" algn="tl" dir="2700000" dist="38100">
                    <a:srgbClr val="000000"/>
                  </a:outerShdw>
                </a:effectLst>
                <a:latin typeface="Tahoma"/>
                <a:ea typeface="Tahoma"/>
                <a:cs typeface="Tahoma"/>
                <a:sym typeface="Tahoma"/>
              </a:defRPr>
            </a:lvl1pPr>
            <a:lvl2pPr indent="-406400" lvl="1" marL="914400" marR="0" rtl="0" algn="l">
              <a:spcBef>
                <a:spcPts val="560"/>
              </a:spcBef>
              <a:spcAft>
                <a:spcPts val="0"/>
              </a:spcAft>
              <a:buClr>
                <a:schemeClr val="lt1"/>
              </a:buClr>
              <a:buSzPts val="2800"/>
              <a:buFont typeface="Tahoma"/>
              <a:buChar char="–"/>
              <a:defRPr b="0" i="0" sz="2800" u="none" cap="none" strike="noStrike">
                <a:solidFill>
                  <a:schemeClr val="lt1"/>
                </a:solidFill>
                <a:effectLst>
                  <a:outerShdw blurRad="38100" algn="tl" dir="2700000" dist="38100">
                    <a:srgbClr val="000000"/>
                  </a:outerShdw>
                </a:effectLst>
                <a:latin typeface="Tahoma"/>
                <a:ea typeface="Tahoma"/>
                <a:cs typeface="Tahoma"/>
                <a:sym typeface="Tahoma"/>
              </a:defRPr>
            </a:lvl2pPr>
            <a:lvl3pPr indent="-411480" lvl="2" marL="1371600" marR="0" rtl="0" algn="l">
              <a:spcBef>
                <a:spcPts val="480"/>
              </a:spcBef>
              <a:spcAft>
                <a:spcPts val="0"/>
              </a:spcAft>
              <a:buClr>
                <a:schemeClr val="hlink"/>
              </a:buClr>
              <a:buSzPts val="2880"/>
              <a:buFont typeface="Tahoma"/>
              <a:buChar char="•"/>
              <a:defRPr b="0" i="0" sz="2400" u="none" cap="none" strike="noStrike">
                <a:solidFill>
                  <a:schemeClr val="lt1"/>
                </a:solidFill>
                <a:effectLst>
                  <a:outerShdw blurRad="38100" algn="tl" dir="2700000" dist="38100">
                    <a:srgbClr val="000000"/>
                  </a:outerShdw>
                </a:effectLst>
                <a:latin typeface="Tahoma"/>
                <a:ea typeface="Tahoma"/>
                <a:cs typeface="Tahoma"/>
                <a:sym typeface="Tahoma"/>
              </a:defRPr>
            </a:lvl3pPr>
            <a:lvl4pPr indent="-355600" lvl="3" marL="1828800" marR="0" rtl="0" algn="l">
              <a:spcBef>
                <a:spcPts val="400"/>
              </a:spcBef>
              <a:spcAft>
                <a:spcPts val="0"/>
              </a:spcAft>
              <a:buClr>
                <a:schemeClr val="lt1"/>
              </a:buClr>
              <a:buSzPts val="2000"/>
              <a:buFont typeface="Tahoma"/>
              <a:buChar char="–"/>
              <a:defRPr b="0" i="0" sz="2000" u="none" cap="none" strike="noStrike">
                <a:solidFill>
                  <a:schemeClr val="lt1"/>
                </a:solidFill>
                <a:effectLst>
                  <a:outerShdw blurRad="38100" algn="tl" dir="2700000" dist="38100">
                    <a:srgbClr val="000000"/>
                  </a:outerShdw>
                </a:effectLst>
                <a:latin typeface="Tahoma"/>
                <a:ea typeface="Tahoma"/>
                <a:cs typeface="Tahoma"/>
                <a:sym typeface="Tahoma"/>
              </a:defRPr>
            </a:lvl4pPr>
            <a:lvl5pPr indent="-330200" lvl="4" marL="2286000" marR="0" rtl="0" algn="l">
              <a:spcBef>
                <a:spcPts val="400"/>
              </a:spcBef>
              <a:spcAft>
                <a:spcPts val="0"/>
              </a:spcAft>
              <a:buClr>
                <a:schemeClr val="hlink"/>
              </a:buClr>
              <a:buSzPts val="1600"/>
              <a:buFont typeface="Noto Sans Symbols"/>
              <a:buChar char="❖"/>
              <a:defRPr b="0" i="0" sz="2000" u="none" cap="none" strike="noStrike">
                <a:solidFill>
                  <a:schemeClr val="lt1"/>
                </a:solidFill>
                <a:effectLst>
                  <a:outerShdw blurRad="38100" algn="tl" dir="2700000" dist="38100">
                    <a:srgbClr val="000000"/>
                  </a:outerShdw>
                </a:effectLst>
                <a:latin typeface="Tahoma"/>
                <a:ea typeface="Tahoma"/>
                <a:cs typeface="Tahoma"/>
                <a:sym typeface="Tahoma"/>
              </a:defRPr>
            </a:lvl5pPr>
            <a:lvl6pPr indent="-342900" lvl="5" marL="2743200" marR="0" rtl="0" algn="l">
              <a:lnSpc>
                <a:spcPct val="90000"/>
              </a:lnSpc>
              <a:spcBef>
                <a:spcPts val="500"/>
              </a:spcBef>
              <a:spcAft>
                <a:spcPts val="0"/>
              </a:spcAft>
              <a:buClr>
                <a:schemeClr val="lt1"/>
              </a:buClr>
              <a:buSzPts val="1800"/>
              <a:buFont typeface="Arial"/>
              <a:buChar char="•"/>
              <a:defRPr b="0" i="0" sz="1800" u="none" cap="none" strike="noStrike">
                <a:solidFill>
                  <a:schemeClr val="lt1"/>
                </a:solidFill>
                <a:latin typeface="Tahoma"/>
                <a:ea typeface="Tahoma"/>
                <a:cs typeface="Tahoma"/>
                <a:sym typeface="Tahoma"/>
              </a:defRPr>
            </a:lvl6pPr>
            <a:lvl7pPr indent="-342900" lvl="6" marL="3200400" marR="0" rtl="0" algn="l">
              <a:lnSpc>
                <a:spcPct val="90000"/>
              </a:lnSpc>
              <a:spcBef>
                <a:spcPts val="500"/>
              </a:spcBef>
              <a:spcAft>
                <a:spcPts val="0"/>
              </a:spcAft>
              <a:buClr>
                <a:schemeClr val="lt1"/>
              </a:buClr>
              <a:buSzPts val="1800"/>
              <a:buFont typeface="Arial"/>
              <a:buChar char="•"/>
              <a:defRPr b="0" i="0" sz="1800" u="none" cap="none" strike="noStrike">
                <a:solidFill>
                  <a:schemeClr val="lt1"/>
                </a:solidFill>
                <a:latin typeface="Tahoma"/>
                <a:ea typeface="Tahoma"/>
                <a:cs typeface="Tahoma"/>
                <a:sym typeface="Tahoma"/>
              </a:defRPr>
            </a:lvl7pPr>
            <a:lvl8pPr indent="-342900" lvl="7" marL="3657600" marR="0" rtl="0" algn="l">
              <a:lnSpc>
                <a:spcPct val="90000"/>
              </a:lnSpc>
              <a:spcBef>
                <a:spcPts val="500"/>
              </a:spcBef>
              <a:spcAft>
                <a:spcPts val="0"/>
              </a:spcAft>
              <a:buClr>
                <a:schemeClr val="lt1"/>
              </a:buClr>
              <a:buSzPts val="1800"/>
              <a:buFont typeface="Arial"/>
              <a:buChar char="•"/>
              <a:defRPr b="0" i="0" sz="1800" u="none" cap="none" strike="noStrike">
                <a:solidFill>
                  <a:schemeClr val="lt1"/>
                </a:solidFill>
                <a:latin typeface="Tahoma"/>
                <a:ea typeface="Tahoma"/>
                <a:cs typeface="Tahoma"/>
                <a:sym typeface="Tahoma"/>
              </a:defRPr>
            </a:lvl8pPr>
            <a:lvl9pPr indent="-342900" lvl="8" marL="4114800" marR="0" rtl="0" algn="l">
              <a:lnSpc>
                <a:spcPct val="90000"/>
              </a:lnSpc>
              <a:spcBef>
                <a:spcPts val="500"/>
              </a:spcBef>
              <a:spcAft>
                <a:spcPts val="0"/>
              </a:spcAft>
              <a:buClr>
                <a:schemeClr val="lt1"/>
              </a:buClr>
              <a:buSzPts val="1800"/>
              <a:buFont typeface="Arial"/>
              <a:buChar char="•"/>
              <a:defRPr b="0" i="0" sz="1800" u="none" cap="none" strike="noStrike">
                <a:solidFill>
                  <a:schemeClr val="lt1"/>
                </a:solidFill>
                <a:latin typeface="Tahoma"/>
                <a:ea typeface="Tahoma"/>
                <a:cs typeface="Tahoma"/>
                <a:sym typeface="Tahoma"/>
              </a:defRPr>
            </a:lvl9pPr>
          </a:lstStyle>
          <a:p/>
        </p:txBody>
      </p:sp>
      <p:sp>
        <p:nvSpPr>
          <p:cNvPr id="82" name="Shape 82"/>
          <p:cNvSpPr txBox="1"/>
          <p:nvPr>
            <p:ph idx="11" type="ftr"/>
          </p:nvPr>
        </p:nvSpPr>
        <p:spPr>
          <a:xfrm>
            <a:off x="3124200" y="6245225"/>
            <a:ext cx="2895600" cy="476400"/>
          </a:xfrm>
          <a:prstGeom prst="rect">
            <a:avLst/>
          </a:prstGeom>
          <a:noFill/>
          <a:ln>
            <a:noFill/>
          </a:ln>
        </p:spPr>
        <p:txBody>
          <a:bodyPr anchorCtr="0" anchor="b" bIns="91425" lIns="91425" spcFirstLastPara="1" rIns="91425" wrap="square" tIns="91425"/>
          <a:lstStyle>
            <a:lvl1pPr lvl="0" marR="0" rtl="0" algn="ctr">
              <a:lnSpc>
                <a:spcPct val="100000"/>
              </a:lnSpc>
              <a:spcBef>
                <a:spcPts val="0"/>
              </a:spcBef>
              <a:spcAft>
                <a:spcPts val="0"/>
              </a:spcAft>
              <a:buSzPts val="1400"/>
              <a:buNone/>
              <a:defRPr b="0" i="0" sz="1800" u="none">
                <a:solidFill>
                  <a:schemeClr val="lt1"/>
                </a:solidFill>
                <a:latin typeface="Tahoma"/>
                <a:ea typeface="Tahoma"/>
                <a:cs typeface="Tahoma"/>
                <a:sym typeface="Tahoma"/>
              </a:defRPr>
            </a:lvl1pPr>
            <a:lvl2pPr lvl="1" marR="0" rtl="0" algn="ctr">
              <a:lnSpc>
                <a:spcPct val="100000"/>
              </a:lnSpc>
              <a:spcBef>
                <a:spcPts val="0"/>
              </a:spcBef>
              <a:spcAft>
                <a:spcPts val="0"/>
              </a:spcAft>
              <a:buSzPts val="1400"/>
              <a:buNone/>
              <a:defRPr b="0" i="0" sz="1800" u="none" cap="none" strike="noStrike">
                <a:solidFill>
                  <a:schemeClr val="lt1"/>
                </a:solidFill>
                <a:latin typeface="Tahoma"/>
                <a:ea typeface="Tahoma"/>
                <a:cs typeface="Tahoma"/>
                <a:sym typeface="Tahoma"/>
              </a:defRPr>
            </a:lvl2pPr>
            <a:lvl3pPr lvl="2" marR="0" rtl="0" algn="ctr">
              <a:lnSpc>
                <a:spcPct val="100000"/>
              </a:lnSpc>
              <a:spcBef>
                <a:spcPts val="0"/>
              </a:spcBef>
              <a:spcAft>
                <a:spcPts val="0"/>
              </a:spcAft>
              <a:buSzPts val="1400"/>
              <a:buNone/>
              <a:defRPr b="0" i="0" sz="1800" u="none" cap="none" strike="noStrike">
                <a:solidFill>
                  <a:schemeClr val="lt1"/>
                </a:solidFill>
                <a:latin typeface="Tahoma"/>
                <a:ea typeface="Tahoma"/>
                <a:cs typeface="Tahoma"/>
                <a:sym typeface="Tahoma"/>
              </a:defRPr>
            </a:lvl3pPr>
            <a:lvl4pPr lvl="3" marR="0" rtl="0" algn="ctr">
              <a:lnSpc>
                <a:spcPct val="100000"/>
              </a:lnSpc>
              <a:spcBef>
                <a:spcPts val="0"/>
              </a:spcBef>
              <a:spcAft>
                <a:spcPts val="0"/>
              </a:spcAft>
              <a:buSzPts val="1400"/>
              <a:buNone/>
              <a:defRPr b="0" i="0" sz="1800" u="none" cap="none" strike="noStrike">
                <a:solidFill>
                  <a:schemeClr val="lt1"/>
                </a:solidFill>
                <a:latin typeface="Tahoma"/>
                <a:ea typeface="Tahoma"/>
                <a:cs typeface="Tahoma"/>
                <a:sym typeface="Tahoma"/>
              </a:defRPr>
            </a:lvl4pPr>
            <a:lvl5pPr lvl="4" marR="0" rtl="0" algn="ctr">
              <a:lnSpc>
                <a:spcPct val="100000"/>
              </a:lnSpc>
              <a:spcBef>
                <a:spcPts val="0"/>
              </a:spcBef>
              <a:spcAft>
                <a:spcPts val="0"/>
              </a:spcAft>
              <a:buSzPts val="1400"/>
              <a:buNone/>
              <a:defRPr b="0" i="0" sz="1800" u="none" cap="none" strike="noStrike">
                <a:solidFill>
                  <a:schemeClr val="lt1"/>
                </a:solidFill>
                <a:latin typeface="Tahoma"/>
                <a:ea typeface="Tahoma"/>
                <a:cs typeface="Tahoma"/>
                <a:sym typeface="Tahoma"/>
              </a:defRPr>
            </a:lvl5pPr>
            <a:lvl6pPr lvl="5" marR="0" rtl="0" algn="ctr">
              <a:lnSpc>
                <a:spcPct val="100000"/>
              </a:lnSpc>
              <a:spcBef>
                <a:spcPts val="0"/>
              </a:spcBef>
              <a:spcAft>
                <a:spcPts val="0"/>
              </a:spcAft>
              <a:buSzPts val="1400"/>
              <a:buNone/>
              <a:defRPr b="0" i="0" sz="1800" u="none" cap="none" strike="noStrike">
                <a:solidFill>
                  <a:schemeClr val="lt1"/>
                </a:solidFill>
                <a:latin typeface="Tahoma"/>
                <a:ea typeface="Tahoma"/>
                <a:cs typeface="Tahoma"/>
                <a:sym typeface="Tahoma"/>
              </a:defRPr>
            </a:lvl6pPr>
            <a:lvl7pPr lvl="6" marR="0" rtl="0" algn="ctr">
              <a:lnSpc>
                <a:spcPct val="100000"/>
              </a:lnSpc>
              <a:spcBef>
                <a:spcPts val="0"/>
              </a:spcBef>
              <a:spcAft>
                <a:spcPts val="0"/>
              </a:spcAft>
              <a:buSzPts val="1400"/>
              <a:buNone/>
              <a:defRPr b="0" i="0" sz="1800" u="none" cap="none" strike="noStrike">
                <a:solidFill>
                  <a:schemeClr val="lt1"/>
                </a:solidFill>
                <a:latin typeface="Tahoma"/>
                <a:ea typeface="Tahoma"/>
                <a:cs typeface="Tahoma"/>
                <a:sym typeface="Tahoma"/>
              </a:defRPr>
            </a:lvl7pPr>
            <a:lvl8pPr lvl="7" marR="0" rtl="0" algn="ctr">
              <a:lnSpc>
                <a:spcPct val="100000"/>
              </a:lnSpc>
              <a:spcBef>
                <a:spcPts val="0"/>
              </a:spcBef>
              <a:spcAft>
                <a:spcPts val="0"/>
              </a:spcAft>
              <a:buSzPts val="1400"/>
              <a:buNone/>
              <a:defRPr b="0" i="0" sz="1800" u="none" cap="none" strike="noStrike">
                <a:solidFill>
                  <a:schemeClr val="lt1"/>
                </a:solidFill>
                <a:latin typeface="Tahoma"/>
                <a:ea typeface="Tahoma"/>
                <a:cs typeface="Tahoma"/>
                <a:sym typeface="Tahoma"/>
              </a:defRPr>
            </a:lvl8pPr>
            <a:lvl9pPr lvl="8" marR="0" rtl="0" algn="ctr">
              <a:lnSpc>
                <a:spcPct val="100000"/>
              </a:lnSpc>
              <a:spcBef>
                <a:spcPts val="0"/>
              </a:spcBef>
              <a:spcAft>
                <a:spcPts val="0"/>
              </a:spcAft>
              <a:buSzPts val="1400"/>
              <a:buNone/>
              <a:defRPr b="0" i="0" sz="1800" u="none" cap="none" strike="noStrike">
                <a:solidFill>
                  <a:schemeClr val="lt1"/>
                </a:solidFill>
                <a:latin typeface="Tahoma"/>
                <a:ea typeface="Tahoma"/>
                <a:cs typeface="Tahoma"/>
                <a:sym typeface="Tahoma"/>
              </a:defRPr>
            </a:lvl9pPr>
          </a:lstStyle>
          <a:p/>
        </p:txBody>
      </p:sp>
      <p:sp>
        <p:nvSpPr>
          <p:cNvPr id="83" name="Shape 83"/>
          <p:cNvSpPr txBox="1"/>
          <p:nvPr>
            <p:ph idx="12" type="sldNum"/>
          </p:nvPr>
        </p:nvSpPr>
        <p:spPr>
          <a:xfrm>
            <a:off x="6553200" y="6245225"/>
            <a:ext cx="2133600" cy="476400"/>
          </a:xfrm>
          <a:prstGeom prst="rect">
            <a:avLst/>
          </a:prstGeom>
          <a:noFill/>
          <a:ln>
            <a:noFill/>
          </a:ln>
        </p:spPr>
        <p:txBody>
          <a:bodyPr anchorCtr="0" anchor="b" bIns="45700" lIns="91425" spcFirstLastPara="1" rIns="91425" wrap="square" tIns="45700">
            <a:noAutofit/>
          </a:bodyPr>
          <a:lstStyle>
            <a:lvl1pPr indent="0" lvl="0" marL="0" marR="0" rtl="0" algn="r">
              <a:lnSpc>
                <a:spcPct val="100000"/>
              </a:lnSpc>
              <a:spcBef>
                <a:spcPts val="0"/>
              </a:spcBef>
              <a:spcAft>
                <a:spcPts val="0"/>
              </a:spcAft>
              <a:buClr>
                <a:schemeClr val="lt1"/>
              </a:buClr>
              <a:buSzPts val="1400"/>
              <a:buFont typeface="Arial"/>
              <a:buNone/>
              <a:defRPr b="0" i="0" sz="1400" u="none">
                <a:solidFill>
                  <a:schemeClr val="lt1"/>
                </a:solidFill>
                <a:effectLst>
                  <a:outerShdw blurRad="38100" algn="tl" dir="2700000" dist="38100">
                    <a:srgbClr val="C0C0C0"/>
                  </a:outerShdw>
                </a:effectLst>
                <a:latin typeface="Arial"/>
                <a:ea typeface="Arial"/>
                <a:cs typeface="Arial"/>
                <a:sym typeface="Arial"/>
              </a:defRPr>
            </a:lvl1pPr>
            <a:lvl2pPr indent="0" lvl="1" marL="0" marR="0" rtl="0" algn="r">
              <a:lnSpc>
                <a:spcPct val="100000"/>
              </a:lnSpc>
              <a:spcBef>
                <a:spcPts val="0"/>
              </a:spcBef>
              <a:spcAft>
                <a:spcPts val="0"/>
              </a:spcAft>
              <a:buClr>
                <a:schemeClr val="lt1"/>
              </a:buClr>
              <a:buSzPts val="1400"/>
              <a:buFont typeface="Arial"/>
              <a:buNone/>
              <a:defRPr b="0" i="0" sz="1400" u="none">
                <a:solidFill>
                  <a:schemeClr val="lt1"/>
                </a:solidFill>
                <a:effectLst>
                  <a:outerShdw blurRad="38100" algn="tl" dir="2700000" dist="38100">
                    <a:srgbClr val="C0C0C0"/>
                  </a:outerShdw>
                </a:effectLst>
                <a:latin typeface="Arial"/>
                <a:ea typeface="Arial"/>
                <a:cs typeface="Arial"/>
                <a:sym typeface="Arial"/>
              </a:defRPr>
            </a:lvl2pPr>
            <a:lvl3pPr indent="0" lvl="2" marL="0" marR="0" rtl="0" algn="r">
              <a:lnSpc>
                <a:spcPct val="100000"/>
              </a:lnSpc>
              <a:spcBef>
                <a:spcPts val="0"/>
              </a:spcBef>
              <a:spcAft>
                <a:spcPts val="0"/>
              </a:spcAft>
              <a:buClr>
                <a:schemeClr val="lt1"/>
              </a:buClr>
              <a:buSzPts val="1400"/>
              <a:buFont typeface="Arial"/>
              <a:buNone/>
              <a:defRPr b="0" i="0" sz="1400" u="none">
                <a:solidFill>
                  <a:schemeClr val="lt1"/>
                </a:solidFill>
                <a:effectLst>
                  <a:outerShdw blurRad="38100" algn="tl" dir="2700000" dist="38100">
                    <a:srgbClr val="C0C0C0"/>
                  </a:outerShdw>
                </a:effectLst>
                <a:latin typeface="Arial"/>
                <a:ea typeface="Arial"/>
                <a:cs typeface="Arial"/>
                <a:sym typeface="Arial"/>
              </a:defRPr>
            </a:lvl3pPr>
            <a:lvl4pPr indent="0" lvl="3" marL="0" marR="0" rtl="0" algn="r">
              <a:lnSpc>
                <a:spcPct val="100000"/>
              </a:lnSpc>
              <a:spcBef>
                <a:spcPts val="0"/>
              </a:spcBef>
              <a:spcAft>
                <a:spcPts val="0"/>
              </a:spcAft>
              <a:buClr>
                <a:schemeClr val="lt1"/>
              </a:buClr>
              <a:buSzPts val="1400"/>
              <a:buFont typeface="Arial"/>
              <a:buNone/>
              <a:defRPr b="0" i="0" sz="1400" u="none">
                <a:solidFill>
                  <a:schemeClr val="lt1"/>
                </a:solidFill>
                <a:effectLst>
                  <a:outerShdw blurRad="38100" algn="tl" dir="2700000" dist="38100">
                    <a:srgbClr val="C0C0C0"/>
                  </a:outerShdw>
                </a:effectLst>
                <a:latin typeface="Arial"/>
                <a:ea typeface="Arial"/>
                <a:cs typeface="Arial"/>
                <a:sym typeface="Arial"/>
              </a:defRPr>
            </a:lvl4pPr>
            <a:lvl5pPr indent="0" lvl="4" marL="0" marR="0" rtl="0" algn="r">
              <a:lnSpc>
                <a:spcPct val="100000"/>
              </a:lnSpc>
              <a:spcBef>
                <a:spcPts val="0"/>
              </a:spcBef>
              <a:spcAft>
                <a:spcPts val="0"/>
              </a:spcAft>
              <a:buClr>
                <a:schemeClr val="lt1"/>
              </a:buClr>
              <a:buSzPts val="1400"/>
              <a:buFont typeface="Arial"/>
              <a:buNone/>
              <a:defRPr b="0" i="0" sz="1400" u="none">
                <a:solidFill>
                  <a:schemeClr val="lt1"/>
                </a:solidFill>
                <a:effectLst>
                  <a:outerShdw blurRad="38100" algn="tl" dir="2700000" dist="38100">
                    <a:srgbClr val="C0C0C0"/>
                  </a:outerShdw>
                </a:effectLst>
                <a:latin typeface="Arial"/>
                <a:ea typeface="Arial"/>
                <a:cs typeface="Arial"/>
                <a:sym typeface="Arial"/>
              </a:defRPr>
            </a:lvl5pPr>
            <a:lvl6pPr indent="0" lvl="5" marL="0" marR="0" rtl="0" algn="r">
              <a:lnSpc>
                <a:spcPct val="100000"/>
              </a:lnSpc>
              <a:spcBef>
                <a:spcPts val="0"/>
              </a:spcBef>
              <a:spcAft>
                <a:spcPts val="0"/>
              </a:spcAft>
              <a:buClr>
                <a:schemeClr val="lt1"/>
              </a:buClr>
              <a:buSzPts val="1400"/>
              <a:buFont typeface="Arial"/>
              <a:buNone/>
              <a:defRPr b="0" i="0" sz="1400" u="none">
                <a:solidFill>
                  <a:schemeClr val="lt1"/>
                </a:solidFill>
                <a:effectLst>
                  <a:outerShdw blurRad="38100" algn="tl" dir="2700000" dist="38100">
                    <a:srgbClr val="C0C0C0"/>
                  </a:outerShdw>
                </a:effectLst>
                <a:latin typeface="Arial"/>
                <a:ea typeface="Arial"/>
                <a:cs typeface="Arial"/>
                <a:sym typeface="Arial"/>
              </a:defRPr>
            </a:lvl6pPr>
            <a:lvl7pPr indent="0" lvl="6" marL="0" marR="0" rtl="0" algn="r">
              <a:lnSpc>
                <a:spcPct val="100000"/>
              </a:lnSpc>
              <a:spcBef>
                <a:spcPts val="0"/>
              </a:spcBef>
              <a:spcAft>
                <a:spcPts val="0"/>
              </a:spcAft>
              <a:buClr>
                <a:schemeClr val="lt1"/>
              </a:buClr>
              <a:buSzPts val="1400"/>
              <a:buFont typeface="Arial"/>
              <a:buNone/>
              <a:defRPr b="0" i="0" sz="1400" u="none">
                <a:solidFill>
                  <a:schemeClr val="lt1"/>
                </a:solidFill>
                <a:effectLst>
                  <a:outerShdw blurRad="38100" algn="tl" dir="2700000" dist="38100">
                    <a:srgbClr val="C0C0C0"/>
                  </a:outerShdw>
                </a:effectLst>
                <a:latin typeface="Arial"/>
                <a:ea typeface="Arial"/>
                <a:cs typeface="Arial"/>
                <a:sym typeface="Arial"/>
              </a:defRPr>
            </a:lvl7pPr>
            <a:lvl8pPr indent="0" lvl="7" marL="0" marR="0" rtl="0" algn="r">
              <a:lnSpc>
                <a:spcPct val="100000"/>
              </a:lnSpc>
              <a:spcBef>
                <a:spcPts val="0"/>
              </a:spcBef>
              <a:spcAft>
                <a:spcPts val="0"/>
              </a:spcAft>
              <a:buClr>
                <a:schemeClr val="lt1"/>
              </a:buClr>
              <a:buSzPts val="1400"/>
              <a:buFont typeface="Arial"/>
              <a:buNone/>
              <a:defRPr b="0" i="0" sz="1400" u="none">
                <a:solidFill>
                  <a:schemeClr val="lt1"/>
                </a:solidFill>
                <a:effectLst>
                  <a:outerShdw blurRad="38100" algn="tl" dir="2700000" dist="38100">
                    <a:srgbClr val="C0C0C0"/>
                  </a:outerShdw>
                </a:effectLst>
                <a:latin typeface="Arial"/>
                <a:ea typeface="Arial"/>
                <a:cs typeface="Arial"/>
                <a:sym typeface="Arial"/>
              </a:defRPr>
            </a:lvl8pPr>
            <a:lvl9pPr indent="0" lvl="8" marL="0" marR="0" rtl="0" algn="r">
              <a:lnSpc>
                <a:spcPct val="100000"/>
              </a:lnSpc>
              <a:spcBef>
                <a:spcPts val="0"/>
              </a:spcBef>
              <a:spcAft>
                <a:spcPts val="0"/>
              </a:spcAft>
              <a:buClr>
                <a:schemeClr val="lt1"/>
              </a:buClr>
              <a:buSzPts val="1400"/>
              <a:buFont typeface="Arial"/>
              <a:buNone/>
              <a:defRPr b="0" i="0" sz="1400" u="none">
                <a:solidFill>
                  <a:schemeClr val="lt1"/>
                </a:solidFill>
                <a:effectLst>
                  <a:outerShdw blurRad="38100" algn="tl" dir="2700000" dist="38100">
                    <a:srgbClr val="C0C0C0"/>
                  </a:outerShdw>
                </a:effectLst>
                <a:latin typeface="Arial"/>
                <a:ea typeface="Arial"/>
                <a:cs typeface="Arial"/>
                <a:sym typeface="Arial"/>
              </a:defRPr>
            </a:lvl9pPr>
          </a:lstStyle>
          <a:p>
            <a:pPr indent="0" lvl="0" marL="0">
              <a:spcBef>
                <a:spcPts val="0"/>
              </a:spcBef>
              <a:spcAft>
                <a:spcPts val="0"/>
              </a:spcAft>
              <a:buNone/>
            </a:pPr>
            <a:fld id="{00000000-1234-1234-1234-123412341234}" type="slidenum">
              <a:rPr lang="fr-FR"/>
              <a:t>‹#›</a:t>
            </a:fld>
            <a:endParaRPr>
              <a:solidFill>
                <a:srgbClr val="000000"/>
              </a:solidFill>
            </a:endParaRPr>
          </a:p>
        </p:txBody>
      </p:sp>
      <p:sp>
        <p:nvSpPr>
          <p:cNvPr id="84" name="Shape 84"/>
          <p:cNvSpPr txBox="1"/>
          <p:nvPr>
            <p:ph idx="10" type="dt"/>
          </p:nvPr>
        </p:nvSpPr>
        <p:spPr>
          <a:xfrm>
            <a:off x="457200" y="6245225"/>
            <a:ext cx="2133600" cy="476400"/>
          </a:xfrm>
          <a:prstGeom prst="rect">
            <a:avLst/>
          </a:prstGeom>
          <a:noFill/>
          <a:ln>
            <a:noFill/>
          </a:ln>
        </p:spPr>
        <p:txBody>
          <a:bodyPr anchorCtr="0" anchor="b" bIns="91425" lIns="91425" spcFirstLastPara="1" rIns="91425" wrap="square" tIns="91425"/>
          <a:lstStyle>
            <a:lvl1pPr lvl="0" marR="0" rtl="0" algn="l">
              <a:lnSpc>
                <a:spcPct val="100000"/>
              </a:lnSpc>
              <a:spcBef>
                <a:spcPts val="0"/>
              </a:spcBef>
              <a:spcAft>
                <a:spcPts val="0"/>
              </a:spcAft>
              <a:buSzPts val="1400"/>
              <a:buNone/>
              <a:defRPr b="0" i="0" sz="1400" u="none">
                <a:solidFill>
                  <a:schemeClr val="lt1"/>
                </a:solidFill>
                <a:latin typeface="Arial"/>
                <a:ea typeface="Arial"/>
                <a:cs typeface="Arial"/>
                <a:sym typeface="Arial"/>
              </a:defRPr>
            </a:lvl1pPr>
            <a:lvl2pPr lvl="1" marR="0" rtl="0" algn="ctr">
              <a:lnSpc>
                <a:spcPct val="100000"/>
              </a:lnSpc>
              <a:spcBef>
                <a:spcPts val="0"/>
              </a:spcBef>
              <a:spcAft>
                <a:spcPts val="0"/>
              </a:spcAft>
              <a:buSzPts val="1400"/>
              <a:buNone/>
              <a:defRPr b="0" i="0" sz="1800" u="none" cap="none" strike="noStrike">
                <a:solidFill>
                  <a:schemeClr val="lt1"/>
                </a:solidFill>
                <a:latin typeface="Tahoma"/>
                <a:ea typeface="Tahoma"/>
                <a:cs typeface="Tahoma"/>
                <a:sym typeface="Tahoma"/>
              </a:defRPr>
            </a:lvl2pPr>
            <a:lvl3pPr lvl="2" marR="0" rtl="0" algn="ctr">
              <a:lnSpc>
                <a:spcPct val="100000"/>
              </a:lnSpc>
              <a:spcBef>
                <a:spcPts val="0"/>
              </a:spcBef>
              <a:spcAft>
                <a:spcPts val="0"/>
              </a:spcAft>
              <a:buSzPts val="1400"/>
              <a:buNone/>
              <a:defRPr b="0" i="0" sz="1800" u="none" cap="none" strike="noStrike">
                <a:solidFill>
                  <a:schemeClr val="lt1"/>
                </a:solidFill>
                <a:latin typeface="Tahoma"/>
                <a:ea typeface="Tahoma"/>
                <a:cs typeface="Tahoma"/>
                <a:sym typeface="Tahoma"/>
              </a:defRPr>
            </a:lvl3pPr>
            <a:lvl4pPr lvl="3" marR="0" rtl="0" algn="ctr">
              <a:lnSpc>
                <a:spcPct val="100000"/>
              </a:lnSpc>
              <a:spcBef>
                <a:spcPts val="0"/>
              </a:spcBef>
              <a:spcAft>
                <a:spcPts val="0"/>
              </a:spcAft>
              <a:buSzPts val="1400"/>
              <a:buNone/>
              <a:defRPr b="0" i="0" sz="1800" u="none" cap="none" strike="noStrike">
                <a:solidFill>
                  <a:schemeClr val="lt1"/>
                </a:solidFill>
                <a:latin typeface="Tahoma"/>
                <a:ea typeface="Tahoma"/>
                <a:cs typeface="Tahoma"/>
                <a:sym typeface="Tahoma"/>
              </a:defRPr>
            </a:lvl4pPr>
            <a:lvl5pPr lvl="4" marR="0" rtl="0" algn="ctr">
              <a:lnSpc>
                <a:spcPct val="100000"/>
              </a:lnSpc>
              <a:spcBef>
                <a:spcPts val="0"/>
              </a:spcBef>
              <a:spcAft>
                <a:spcPts val="0"/>
              </a:spcAft>
              <a:buSzPts val="1400"/>
              <a:buNone/>
              <a:defRPr b="0" i="0" sz="1800" u="none" cap="none" strike="noStrike">
                <a:solidFill>
                  <a:schemeClr val="lt1"/>
                </a:solidFill>
                <a:latin typeface="Tahoma"/>
                <a:ea typeface="Tahoma"/>
                <a:cs typeface="Tahoma"/>
                <a:sym typeface="Tahoma"/>
              </a:defRPr>
            </a:lvl5pPr>
            <a:lvl6pPr lvl="5" marR="0" rtl="0" algn="ctr">
              <a:lnSpc>
                <a:spcPct val="100000"/>
              </a:lnSpc>
              <a:spcBef>
                <a:spcPts val="0"/>
              </a:spcBef>
              <a:spcAft>
                <a:spcPts val="0"/>
              </a:spcAft>
              <a:buSzPts val="1400"/>
              <a:buNone/>
              <a:defRPr b="0" i="0" sz="1800" u="none" cap="none" strike="noStrike">
                <a:solidFill>
                  <a:schemeClr val="lt1"/>
                </a:solidFill>
                <a:latin typeface="Tahoma"/>
                <a:ea typeface="Tahoma"/>
                <a:cs typeface="Tahoma"/>
                <a:sym typeface="Tahoma"/>
              </a:defRPr>
            </a:lvl6pPr>
            <a:lvl7pPr lvl="6" marR="0" rtl="0" algn="ctr">
              <a:lnSpc>
                <a:spcPct val="100000"/>
              </a:lnSpc>
              <a:spcBef>
                <a:spcPts val="0"/>
              </a:spcBef>
              <a:spcAft>
                <a:spcPts val="0"/>
              </a:spcAft>
              <a:buSzPts val="1400"/>
              <a:buNone/>
              <a:defRPr b="0" i="0" sz="1800" u="none" cap="none" strike="noStrike">
                <a:solidFill>
                  <a:schemeClr val="lt1"/>
                </a:solidFill>
                <a:latin typeface="Tahoma"/>
                <a:ea typeface="Tahoma"/>
                <a:cs typeface="Tahoma"/>
                <a:sym typeface="Tahoma"/>
              </a:defRPr>
            </a:lvl7pPr>
            <a:lvl8pPr lvl="7" marR="0" rtl="0" algn="ctr">
              <a:lnSpc>
                <a:spcPct val="100000"/>
              </a:lnSpc>
              <a:spcBef>
                <a:spcPts val="0"/>
              </a:spcBef>
              <a:spcAft>
                <a:spcPts val="0"/>
              </a:spcAft>
              <a:buSzPts val="1400"/>
              <a:buNone/>
              <a:defRPr b="0" i="0" sz="1800" u="none" cap="none" strike="noStrike">
                <a:solidFill>
                  <a:schemeClr val="lt1"/>
                </a:solidFill>
                <a:latin typeface="Tahoma"/>
                <a:ea typeface="Tahoma"/>
                <a:cs typeface="Tahoma"/>
                <a:sym typeface="Tahoma"/>
              </a:defRPr>
            </a:lvl8pPr>
            <a:lvl9pPr lvl="8" marR="0" rtl="0" algn="ctr">
              <a:lnSpc>
                <a:spcPct val="100000"/>
              </a:lnSpc>
              <a:spcBef>
                <a:spcPts val="0"/>
              </a:spcBef>
              <a:spcAft>
                <a:spcPts val="0"/>
              </a:spcAft>
              <a:buSzPts val="1400"/>
              <a:buNone/>
              <a:defRPr b="0" i="0" sz="1800" u="none" cap="none" strike="noStrike">
                <a:solidFill>
                  <a:schemeClr val="lt1"/>
                </a:solidFill>
                <a:latin typeface="Tahoma"/>
                <a:ea typeface="Tahoma"/>
                <a:cs typeface="Tahoma"/>
                <a:sym typeface="Tahoma"/>
              </a:defRPr>
            </a:lvl9pPr>
          </a:lstStyle>
          <a:p/>
        </p:txBody>
      </p:sp>
    </p:spTree>
  </p:cSld>
  <p:clrMap accent1="accent1" accent2="accent2" accent3="accent3" accent4="accent4" accent5="accent5" accent6="accent6" bg1="lt1" bg2="dk2" tx1="dk1" tx2="lt2" folHlink="folHlink" hlink="hlink"/>
  <p:sldLayoutIdLst>
    <p:sldLayoutId id="2147483658" r:id="rId2"/>
  </p:sldLayoutIdLst>
  <p:transition spd="slow">
    <p:blinds dir="vert"/>
  </p:transition>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2.xml"/><Relationship Id="rId3" Type="http://schemas.openxmlformats.org/officeDocument/2006/relationships/image" Target="../media/image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 Id="rId3" Type="http://schemas.openxmlformats.org/officeDocument/2006/relationships/image" Target="../media/image3.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 Id="rId3" Type="http://schemas.openxmlformats.org/officeDocument/2006/relationships/image" Target="../media/image4.png"/><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 Id="rId3" Type="http://schemas.openxmlformats.org/officeDocument/2006/relationships/image" Target="../media/image6.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0">
  <p:cSld>
    <p:spTree>
      <p:nvGrpSpPr>
        <p:cNvPr id="97" name="Shape 97"/>
        <p:cNvGrpSpPr/>
        <p:nvPr/>
      </p:nvGrpSpPr>
      <p:grpSpPr>
        <a:xfrm>
          <a:off x="0" y="0"/>
          <a:ext cx="0" cy="0"/>
          <a:chOff x="0" y="0"/>
          <a:chExt cx="0" cy="0"/>
        </a:xfrm>
      </p:grpSpPr>
      <p:sp>
        <p:nvSpPr>
          <p:cNvPr id="98" name="Shape 98"/>
          <p:cNvSpPr txBox="1"/>
          <p:nvPr>
            <p:ph idx="4294967295" type="title"/>
          </p:nvPr>
        </p:nvSpPr>
        <p:spPr>
          <a:xfrm>
            <a:off x="609600" y="0"/>
            <a:ext cx="7391400" cy="609600"/>
          </a:xfrm>
          <a:prstGeom prst="rect">
            <a:avLst/>
          </a:prstGeom>
          <a:noFill/>
          <a:ln>
            <a:noFill/>
          </a:ln>
        </p:spPr>
        <p:txBody>
          <a:bodyPr anchorCtr="0" anchor="b" bIns="0" lIns="0" spcFirstLastPara="1" rIns="0" wrap="square" tIns="45700">
            <a:noAutofit/>
          </a:bodyPr>
          <a:lstStyle/>
          <a:p>
            <a:pPr indent="0" lvl="0" marL="0" marR="0" rtl="0" algn="ctr">
              <a:lnSpc>
                <a:spcPct val="100000"/>
              </a:lnSpc>
              <a:spcBef>
                <a:spcPts val="0"/>
              </a:spcBef>
              <a:spcAft>
                <a:spcPts val="0"/>
              </a:spcAft>
              <a:buClr>
                <a:schemeClr val="lt2"/>
              </a:buClr>
              <a:buSzPts val="4000"/>
              <a:buFont typeface="Tahoma"/>
              <a:buNone/>
            </a:pPr>
            <a:r>
              <a:rPr b="0" i="0" lang="fr-FR" sz="4000" u="none" cap="none" strike="noStrike">
                <a:solidFill>
                  <a:schemeClr val="lt2"/>
                </a:solidFill>
                <a:effectLst>
                  <a:outerShdw blurRad="38100" algn="tl" dir="2700000" dist="38100">
                    <a:srgbClr val="C0C0C0"/>
                  </a:outerShdw>
                </a:effectLst>
                <a:latin typeface="Tahoma"/>
                <a:ea typeface="Tahoma"/>
                <a:cs typeface="Tahoma"/>
                <a:sym typeface="Tahoma"/>
              </a:rPr>
              <a:t>Plan d’action</a:t>
            </a:r>
            <a:endParaRPr/>
          </a:p>
        </p:txBody>
      </p:sp>
      <p:sp>
        <p:nvSpPr>
          <p:cNvPr id="99" name="Shape 99"/>
          <p:cNvSpPr txBox="1"/>
          <p:nvPr>
            <p:ph idx="4294967295" type="body"/>
          </p:nvPr>
        </p:nvSpPr>
        <p:spPr>
          <a:xfrm>
            <a:off x="609600" y="609600"/>
            <a:ext cx="8153400" cy="6248400"/>
          </a:xfrm>
          <a:prstGeom prst="rect">
            <a:avLst/>
          </a:prstGeom>
          <a:noFill/>
          <a:ln>
            <a:noFill/>
          </a:ln>
        </p:spPr>
        <p:txBody>
          <a:bodyPr anchorCtr="0" anchor="t" bIns="45700" lIns="91425" spcFirstLastPara="1" rIns="91425" wrap="square" tIns="45700">
            <a:noAutofit/>
          </a:bodyPr>
          <a:lstStyle/>
          <a:p>
            <a:pPr indent="-342900" lvl="0" marL="342900" marR="0" rtl="0" algn="l">
              <a:lnSpc>
                <a:spcPct val="100000"/>
              </a:lnSpc>
              <a:spcBef>
                <a:spcPts val="0"/>
              </a:spcBef>
              <a:spcAft>
                <a:spcPts val="0"/>
              </a:spcAft>
              <a:buClr>
                <a:schemeClr val="hlink"/>
              </a:buClr>
              <a:buSzPts val="3000"/>
              <a:buFont typeface="Tahoma"/>
              <a:buNone/>
            </a:pPr>
            <a:r>
              <a:t/>
            </a:r>
            <a:endParaRPr b="0" i="1" sz="2500" u="none" cap="none" strike="noStrike">
              <a:solidFill>
                <a:schemeClr val="lt2"/>
              </a:solidFill>
              <a:effectLst>
                <a:outerShdw blurRad="38100" algn="tl" dir="2700000" dist="38100">
                  <a:srgbClr val="C0C0C0"/>
                </a:outerShdw>
              </a:effectLst>
              <a:latin typeface="Tahoma"/>
              <a:ea typeface="Tahoma"/>
              <a:cs typeface="Tahoma"/>
              <a:sym typeface="Tahoma"/>
            </a:endParaRPr>
          </a:p>
          <a:p>
            <a:pPr indent="-228600" lvl="2" marL="1143000" marR="0" rtl="0" algn="l">
              <a:lnSpc>
                <a:spcPct val="100000"/>
              </a:lnSpc>
              <a:spcBef>
                <a:spcPts val="460"/>
              </a:spcBef>
              <a:spcAft>
                <a:spcPts val="0"/>
              </a:spcAft>
              <a:buClr>
                <a:schemeClr val="hlink"/>
              </a:buClr>
              <a:buSzPts val="2760"/>
              <a:buFont typeface="Tahoma"/>
              <a:buChar char="•"/>
            </a:pPr>
            <a:r>
              <a:rPr b="0" i="1" lang="fr-FR" sz="2300" u="none" cap="none" strike="noStrike">
                <a:solidFill>
                  <a:schemeClr val="lt2"/>
                </a:solidFill>
                <a:effectLst>
                  <a:outerShdw blurRad="38100" algn="tl" dir="2700000" dist="38100">
                    <a:srgbClr val="C0C0C0"/>
                  </a:outerShdw>
                </a:effectLst>
                <a:latin typeface="Tahoma"/>
                <a:ea typeface="Tahoma"/>
                <a:cs typeface="Tahoma"/>
                <a:sym typeface="Tahoma"/>
              </a:rPr>
              <a:t>Introduction </a:t>
            </a:r>
            <a:endParaRPr/>
          </a:p>
          <a:p>
            <a:pPr indent="-285750" lvl="1" marL="742950" marR="0" rtl="0" algn="l">
              <a:lnSpc>
                <a:spcPct val="100000"/>
              </a:lnSpc>
              <a:spcBef>
                <a:spcPts val="480"/>
              </a:spcBef>
              <a:spcAft>
                <a:spcPts val="0"/>
              </a:spcAft>
              <a:buClr>
                <a:schemeClr val="lt2"/>
              </a:buClr>
              <a:buSzPts val="2400"/>
              <a:buFont typeface="Tahoma"/>
              <a:buChar char="–"/>
            </a:pPr>
            <a:r>
              <a:rPr b="0" i="1" lang="fr-FR" sz="2400" u="none" cap="none" strike="noStrike">
                <a:solidFill>
                  <a:schemeClr val="lt2"/>
                </a:solidFill>
                <a:effectLst>
                  <a:outerShdw blurRad="38100" algn="tl" dir="2700000" dist="38100">
                    <a:srgbClr val="C0C0C0"/>
                  </a:outerShdw>
                </a:effectLst>
                <a:latin typeface="Tahoma"/>
                <a:ea typeface="Tahoma"/>
                <a:cs typeface="Tahoma"/>
                <a:sym typeface="Tahoma"/>
              </a:rPr>
              <a:t>Op. 2009</a:t>
            </a:r>
            <a:endParaRPr/>
          </a:p>
          <a:p>
            <a:pPr indent="-228600" lvl="2" marL="1143000" marR="0" rtl="0" algn="l">
              <a:lnSpc>
                <a:spcPct val="100000"/>
              </a:lnSpc>
              <a:spcBef>
                <a:spcPts val="460"/>
              </a:spcBef>
              <a:spcAft>
                <a:spcPts val="0"/>
              </a:spcAft>
              <a:buClr>
                <a:schemeClr val="hlink"/>
              </a:buClr>
              <a:buSzPts val="2760"/>
              <a:buFont typeface="Tahoma"/>
              <a:buChar char="•"/>
            </a:pPr>
            <a:r>
              <a:rPr b="0" i="1" lang="fr-FR" sz="2300" u="none" cap="none" strike="noStrike">
                <a:solidFill>
                  <a:schemeClr val="lt2"/>
                </a:solidFill>
                <a:effectLst>
                  <a:outerShdw blurRad="38100" algn="tl" dir="2700000" dist="38100">
                    <a:srgbClr val="C0C0C0"/>
                  </a:outerShdw>
                </a:effectLst>
                <a:latin typeface="Tahoma"/>
                <a:ea typeface="Tahoma"/>
                <a:cs typeface="Tahoma"/>
                <a:sym typeface="Tahoma"/>
              </a:rPr>
              <a:t>Cadre méthodologique</a:t>
            </a:r>
            <a:endParaRPr/>
          </a:p>
          <a:p>
            <a:pPr indent="-228600" lvl="3" marL="1600200" marR="0" rtl="0" algn="l">
              <a:lnSpc>
                <a:spcPct val="100000"/>
              </a:lnSpc>
              <a:spcBef>
                <a:spcPts val="400"/>
              </a:spcBef>
              <a:spcAft>
                <a:spcPts val="0"/>
              </a:spcAft>
              <a:buClr>
                <a:schemeClr val="lt2"/>
              </a:buClr>
              <a:buSzPts val="2000"/>
              <a:buFont typeface="Tahoma"/>
              <a:buChar char="–"/>
            </a:pPr>
            <a:r>
              <a:rPr b="0" i="1" lang="fr-FR" sz="2000" u="none" cap="none" strike="noStrike">
                <a:solidFill>
                  <a:schemeClr val="lt2"/>
                </a:solidFill>
                <a:effectLst>
                  <a:outerShdw blurRad="38100" algn="tl" dir="2700000" dist="38100">
                    <a:srgbClr val="C0C0C0"/>
                  </a:outerShdw>
                </a:effectLst>
                <a:latin typeface="Tahoma"/>
                <a:ea typeface="Tahoma"/>
                <a:cs typeface="Tahoma"/>
                <a:sym typeface="Tahoma"/>
              </a:rPr>
              <a:t>Caractéristiques de l’élève </a:t>
            </a:r>
            <a:endParaRPr/>
          </a:p>
          <a:p>
            <a:pPr indent="-228600" lvl="3" marL="1600200" marR="0" rtl="0" algn="l">
              <a:lnSpc>
                <a:spcPct val="100000"/>
              </a:lnSpc>
              <a:spcBef>
                <a:spcPts val="400"/>
              </a:spcBef>
              <a:spcAft>
                <a:spcPts val="0"/>
              </a:spcAft>
              <a:buClr>
                <a:schemeClr val="lt2"/>
              </a:buClr>
              <a:buSzPts val="2000"/>
              <a:buFont typeface="Tahoma"/>
              <a:buChar char="–"/>
            </a:pPr>
            <a:r>
              <a:rPr b="0" i="1" lang="fr-FR" sz="2000" u="none" cap="none" strike="noStrike">
                <a:solidFill>
                  <a:schemeClr val="lt2"/>
                </a:solidFill>
                <a:effectLst>
                  <a:outerShdw blurRad="38100" algn="tl" dir="2700000" dist="38100">
                    <a:srgbClr val="C0C0C0"/>
                  </a:outerShdw>
                </a:effectLst>
                <a:latin typeface="Tahoma"/>
                <a:ea typeface="Tahoma"/>
                <a:cs typeface="Tahoma"/>
                <a:sym typeface="Tahoma"/>
              </a:rPr>
              <a:t>Besoins de l’élève </a:t>
            </a:r>
            <a:endParaRPr/>
          </a:p>
          <a:p>
            <a:pPr indent="-228600" lvl="3" marL="1600200" marR="0" rtl="0" algn="l">
              <a:lnSpc>
                <a:spcPct val="100000"/>
              </a:lnSpc>
              <a:spcBef>
                <a:spcPts val="400"/>
              </a:spcBef>
              <a:spcAft>
                <a:spcPts val="0"/>
              </a:spcAft>
              <a:buClr>
                <a:schemeClr val="lt2"/>
              </a:buClr>
              <a:buSzPts val="2000"/>
              <a:buFont typeface="Tahoma"/>
              <a:buChar char="–"/>
            </a:pPr>
            <a:r>
              <a:rPr b="0" i="1" lang="fr-FR" sz="2000" u="none" cap="none" strike="noStrike">
                <a:solidFill>
                  <a:schemeClr val="lt2"/>
                </a:solidFill>
                <a:effectLst>
                  <a:outerShdw blurRad="38100" algn="tl" dir="2700000" dist="38100">
                    <a:srgbClr val="C0C0C0"/>
                  </a:outerShdw>
                </a:effectLst>
                <a:latin typeface="Tahoma"/>
                <a:ea typeface="Tahoma"/>
                <a:cs typeface="Tahoma"/>
                <a:sym typeface="Tahoma"/>
              </a:rPr>
              <a:t>Profil de l’élève </a:t>
            </a:r>
            <a:endParaRPr b="0" i="1" sz="2100" u="none" cap="none" strike="noStrike">
              <a:solidFill>
                <a:schemeClr val="lt2"/>
              </a:solidFill>
              <a:effectLst>
                <a:outerShdw blurRad="38100" algn="tl" dir="2700000" dist="38100">
                  <a:srgbClr val="C0C0C0"/>
                </a:outerShdw>
              </a:effectLst>
              <a:latin typeface="Tahoma"/>
              <a:ea typeface="Tahoma"/>
              <a:cs typeface="Tahoma"/>
              <a:sym typeface="Tahoma"/>
            </a:endParaRPr>
          </a:p>
          <a:p>
            <a:pPr indent="-228600" lvl="3" marL="1600200" marR="0" rtl="0" algn="l">
              <a:lnSpc>
                <a:spcPct val="100000"/>
              </a:lnSpc>
              <a:spcBef>
                <a:spcPts val="400"/>
              </a:spcBef>
              <a:spcAft>
                <a:spcPts val="0"/>
              </a:spcAft>
              <a:buClr>
                <a:schemeClr val="lt2"/>
              </a:buClr>
              <a:buSzPts val="2000"/>
              <a:buFont typeface="Tahoma"/>
              <a:buChar char="–"/>
            </a:pPr>
            <a:r>
              <a:rPr b="0" i="1" lang="fr-FR" sz="2000" u="none" cap="none" strike="noStrike">
                <a:solidFill>
                  <a:schemeClr val="lt2"/>
                </a:solidFill>
                <a:effectLst>
                  <a:outerShdw blurRad="38100" algn="tl" dir="2700000" dist="38100">
                    <a:srgbClr val="C0C0C0"/>
                  </a:outerShdw>
                </a:effectLst>
                <a:latin typeface="Tahoma"/>
                <a:ea typeface="Tahoma"/>
                <a:cs typeface="Tahoma"/>
                <a:sym typeface="Tahoma"/>
              </a:rPr>
              <a:t>Programme</a:t>
            </a:r>
            <a:endParaRPr/>
          </a:p>
          <a:p>
            <a:pPr indent="-228600" lvl="3" marL="1600200" marR="0" rtl="0" algn="l">
              <a:lnSpc>
                <a:spcPct val="100000"/>
              </a:lnSpc>
              <a:spcBef>
                <a:spcPts val="400"/>
              </a:spcBef>
              <a:spcAft>
                <a:spcPts val="0"/>
              </a:spcAft>
              <a:buClr>
                <a:schemeClr val="lt2"/>
              </a:buClr>
              <a:buSzPts val="2000"/>
              <a:buFont typeface="Tahoma"/>
              <a:buChar char="–"/>
            </a:pPr>
            <a:r>
              <a:rPr b="0" i="1" lang="fr-FR" sz="2000" u="none" cap="none" strike="noStrike">
                <a:solidFill>
                  <a:schemeClr val="lt2"/>
                </a:solidFill>
                <a:effectLst>
                  <a:outerShdw blurRad="38100" algn="tl" dir="2700000" dist="38100">
                    <a:srgbClr val="C0C0C0"/>
                  </a:outerShdw>
                </a:effectLst>
                <a:latin typeface="Tahoma"/>
                <a:ea typeface="Tahoma"/>
                <a:cs typeface="Tahoma"/>
                <a:sym typeface="Tahoma"/>
              </a:rPr>
              <a:t>Objectif  terminal d’intégration OTI</a:t>
            </a:r>
            <a:endParaRPr/>
          </a:p>
          <a:p>
            <a:pPr indent="-228600" lvl="3" marL="1600200" marR="0" rtl="0" algn="l">
              <a:lnSpc>
                <a:spcPct val="100000"/>
              </a:lnSpc>
              <a:spcBef>
                <a:spcPts val="400"/>
              </a:spcBef>
              <a:spcAft>
                <a:spcPts val="0"/>
              </a:spcAft>
              <a:buClr>
                <a:schemeClr val="lt2"/>
              </a:buClr>
              <a:buSzPts val="2000"/>
              <a:buFont typeface="Tahoma"/>
              <a:buChar char="–"/>
            </a:pPr>
            <a:r>
              <a:rPr b="0" i="1" lang="fr-FR" sz="2000" u="none" cap="none" strike="noStrike">
                <a:solidFill>
                  <a:schemeClr val="lt2"/>
                </a:solidFill>
                <a:effectLst>
                  <a:outerShdw blurRad="38100" algn="tl" dir="2700000" dist="38100">
                    <a:srgbClr val="C0C0C0"/>
                  </a:outerShdw>
                </a:effectLst>
                <a:latin typeface="Tahoma"/>
                <a:ea typeface="Tahoma"/>
                <a:cs typeface="Tahoma"/>
                <a:sym typeface="Tahoma"/>
              </a:rPr>
              <a:t> projet d’ESP</a:t>
            </a:r>
            <a:endParaRPr/>
          </a:p>
          <a:p>
            <a:pPr indent="-228600" lvl="3" marL="1600200" marR="0" rtl="0" algn="l">
              <a:lnSpc>
                <a:spcPct val="100000"/>
              </a:lnSpc>
              <a:spcBef>
                <a:spcPts val="400"/>
              </a:spcBef>
              <a:spcAft>
                <a:spcPts val="0"/>
              </a:spcAft>
              <a:buClr>
                <a:schemeClr val="lt2"/>
              </a:buClr>
              <a:buSzPts val="2000"/>
              <a:buFont typeface="Tahoma"/>
              <a:buChar char="–"/>
            </a:pPr>
            <a:r>
              <a:rPr b="0" i="1" lang="fr-FR" sz="2000" u="none" cap="none" strike="noStrike">
                <a:solidFill>
                  <a:schemeClr val="lt2"/>
                </a:solidFill>
                <a:effectLst>
                  <a:outerShdw blurRad="38100" algn="tl" dir="2700000" dist="38100">
                    <a:srgbClr val="C0C0C0"/>
                  </a:outerShdw>
                </a:effectLst>
                <a:latin typeface="Tahoma"/>
                <a:ea typeface="Tahoma"/>
                <a:cs typeface="Tahoma"/>
                <a:sym typeface="Tahoma"/>
              </a:rPr>
              <a:t>Cycle</a:t>
            </a:r>
            <a:endParaRPr/>
          </a:p>
          <a:p>
            <a:pPr indent="-228600" lvl="3" marL="1600200" marR="0" rtl="0" algn="l">
              <a:lnSpc>
                <a:spcPct val="100000"/>
              </a:lnSpc>
              <a:spcBef>
                <a:spcPts val="400"/>
              </a:spcBef>
              <a:spcAft>
                <a:spcPts val="0"/>
              </a:spcAft>
              <a:buClr>
                <a:schemeClr val="lt2"/>
              </a:buClr>
              <a:buSzPts val="2000"/>
              <a:buFont typeface="Tahoma"/>
              <a:buChar char="–"/>
            </a:pPr>
            <a:r>
              <a:rPr b="0" i="1" lang="fr-FR" sz="2000" u="none" cap="none" strike="noStrike">
                <a:solidFill>
                  <a:schemeClr val="lt2"/>
                </a:solidFill>
                <a:effectLst>
                  <a:outerShdw blurRad="38100" algn="tl" dir="2700000" dist="38100">
                    <a:srgbClr val="C0C0C0"/>
                  </a:outerShdw>
                </a:effectLst>
                <a:latin typeface="Tahoma"/>
                <a:ea typeface="Tahoma"/>
                <a:cs typeface="Tahoma"/>
                <a:sym typeface="Tahoma"/>
              </a:rPr>
              <a:t>séquence</a:t>
            </a:r>
            <a:endParaRPr/>
          </a:p>
          <a:p>
            <a:pPr indent="-228600" lvl="3" marL="1600200" marR="0" rtl="0" algn="l">
              <a:lnSpc>
                <a:spcPct val="100000"/>
              </a:lnSpc>
              <a:spcBef>
                <a:spcPts val="400"/>
              </a:spcBef>
              <a:spcAft>
                <a:spcPts val="0"/>
              </a:spcAft>
              <a:buClr>
                <a:schemeClr val="lt2"/>
              </a:buClr>
              <a:buSzPts val="2000"/>
              <a:buFont typeface="Tahoma"/>
              <a:buChar char="–"/>
            </a:pPr>
            <a:r>
              <a:rPr b="0" i="1" lang="fr-FR" sz="2000" u="none" cap="none" strike="noStrike">
                <a:solidFill>
                  <a:schemeClr val="lt2"/>
                </a:solidFill>
                <a:effectLst>
                  <a:outerShdw blurRad="38100" algn="tl" dir="2700000" dist="38100">
                    <a:srgbClr val="C0C0C0"/>
                  </a:outerShdw>
                </a:effectLst>
                <a:latin typeface="Tahoma"/>
                <a:ea typeface="Tahoma"/>
                <a:cs typeface="Tahoma"/>
                <a:sym typeface="Tahoma"/>
              </a:rPr>
              <a:t>Séance</a:t>
            </a:r>
            <a:endParaRPr/>
          </a:p>
          <a:p>
            <a:pPr indent="-228600" lvl="3" marL="1600200" marR="0" rtl="0" algn="l">
              <a:lnSpc>
                <a:spcPct val="100000"/>
              </a:lnSpc>
              <a:spcBef>
                <a:spcPts val="400"/>
              </a:spcBef>
              <a:spcAft>
                <a:spcPts val="0"/>
              </a:spcAft>
              <a:buClr>
                <a:schemeClr val="lt2"/>
              </a:buClr>
              <a:buSzPts val="2000"/>
              <a:buFont typeface="Tahoma"/>
              <a:buChar char="–"/>
            </a:pPr>
            <a:r>
              <a:rPr b="0" i="1" lang="fr-FR" sz="2000" u="none" cap="none" strike="noStrike">
                <a:solidFill>
                  <a:schemeClr val="lt2"/>
                </a:solidFill>
                <a:effectLst>
                  <a:outerShdw blurRad="38100" algn="tl" dir="2700000" dist="38100">
                    <a:srgbClr val="C0C0C0"/>
                  </a:outerShdw>
                </a:effectLst>
                <a:latin typeface="Tahoma"/>
                <a:ea typeface="Tahoma"/>
                <a:cs typeface="Tahoma"/>
                <a:sym typeface="Tahoma"/>
              </a:rPr>
              <a:t>Situation résolution e problème  SRP </a:t>
            </a:r>
            <a:endParaRPr/>
          </a:p>
          <a:p>
            <a:pPr indent="-285750" lvl="1" marL="742950" marR="0" rtl="0" algn="l">
              <a:lnSpc>
                <a:spcPct val="100000"/>
              </a:lnSpc>
              <a:spcBef>
                <a:spcPts val="480"/>
              </a:spcBef>
              <a:spcAft>
                <a:spcPts val="0"/>
              </a:spcAft>
              <a:buClr>
                <a:schemeClr val="lt2"/>
              </a:buClr>
              <a:buSzPts val="2400"/>
              <a:buFont typeface="Tahoma"/>
              <a:buChar char="–"/>
            </a:pPr>
            <a:r>
              <a:rPr b="0" i="1" lang="fr-FR" sz="2400" u="none" cap="none" strike="noStrike">
                <a:solidFill>
                  <a:schemeClr val="lt2"/>
                </a:solidFill>
                <a:effectLst>
                  <a:outerShdw blurRad="38100" algn="tl" dir="2700000" dist="38100">
                    <a:srgbClr val="C0C0C0"/>
                  </a:outerShdw>
                </a:effectLst>
                <a:latin typeface="Tahoma"/>
                <a:ea typeface="Tahoma"/>
                <a:cs typeface="Tahoma"/>
                <a:sym typeface="Tahoma"/>
              </a:rPr>
              <a:t>Bilan</a:t>
            </a:r>
            <a:endParaRPr/>
          </a:p>
          <a:p>
            <a:pPr indent="-285750" lvl="1" marL="742950" marR="0" rtl="0" algn="l">
              <a:lnSpc>
                <a:spcPct val="100000"/>
              </a:lnSpc>
              <a:spcBef>
                <a:spcPts val="480"/>
              </a:spcBef>
              <a:spcAft>
                <a:spcPts val="0"/>
              </a:spcAft>
              <a:buClr>
                <a:schemeClr val="lt2"/>
              </a:buClr>
              <a:buSzPts val="2400"/>
              <a:buFont typeface="Tahoma"/>
              <a:buChar char="–"/>
            </a:pPr>
            <a:r>
              <a:rPr b="0" i="1" lang="fr-FR" sz="2400" u="none" cap="none" strike="noStrike">
                <a:solidFill>
                  <a:schemeClr val="lt2"/>
                </a:solidFill>
                <a:effectLst>
                  <a:outerShdw blurRad="38100" algn="tl" dir="2700000" dist="38100">
                    <a:srgbClr val="C0C0C0"/>
                  </a:outerShdw>
                </a:effectLst>
                <a:latin typeface="Tahoma"/>
                <a:ea typeface="Tahoma"/>
                <a:cs typeface="Tahoma"/>
                <a:sym typeface="Tahoma"/>
              </a:rPr>
              <a:t>Discussion </a:t>
            </a:r>
            <a:endParaRPr/>
          </a:p>
        </p:txBody>
      </p:sp>
      <p:sp>
        <p:nvSpPr>
          <p:cNvPr id="100" name="Shape 100"/>
          <p:cNvSpPr txBox="1"/>
          <p:nvPr/>
        </p:nvSpPr>
        <p:spPr>
          <a:xfrm>
            <a:off x="6248400" y="6400800"/>
            <a:ext cx="2895600" cy="457200"/>
          </a:xfrm>
          <a:prstGeom prst="rect">
            <a:avLst/>
          </a:prstGeom>
          <a:noFill/>
          <a:ln>
            <a:noFill/>
          </a:ln>
        </p:spPr>
        <p:txBody>
          <a:bodyPr anchorCtr="0" anchor="b" bIns="0" lIns="0" spcFirstLastPara="1" rIns="0" wrap="square" tIns="0">
            <a:noAutofit/>
          </a:bodyPr>
          <a:lstStyle/>
          <a:p>
            <a:pPr indent="0" lvl="0" marL="0" marR="0" rtl="0" algn="l">
              <a:lnSpc>
                <a:spcPct val="100000"/>
              </a:lnSpc>
              <a:spcBef>
                <a:spcPts val="0"/>
              </a:spcBef>
              <a:spcAft>
                <a:spcPts val="0"/>
              </a:spcAft>
              <a:buClr>
                <a:srgbClr val="F3F3F3"/>
              </a:buClr>
              <a:buSzPts val="1200"/>
              <a:buFont typeface="Arial"/>
              <a:buNone/>
            </a:pPr>
            <a:r>
              <a:rPr b="0" i="0" lang="fr-FR" sz="1200" u="none" cap="none" strike="noStrike">
                <a:solidFill>
                  <a:srgbClr val="F3F3F3"/>
                </a:solidFill>
                <a:latin typeface="Arial"/>
                <a:ea typeface="Arial"/>
                <a:cs typeface="Arial"/>
                <a:sym typeface="Arial"/>
              </a:rPr>
              <a:t>H .Alaatchane   A.Boumaaza    H,khiari</a:t>
            </a:r>
            <a:endParaRPr/>
          </a:p>
        </p:txBody>
      </p:sp>
    </p:spTree>
  </p:cSld>
  <p:clrMapOvr>
    <a:masterClrMapping/>
  </p:clrMapOvr>
  <p:transition spd="slow">
    <p:cut/>
  </p:transition>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98"/>
                                        </p:tgtEl>
                                        <p:attrNameLst>
                                          <p:attrName>style.visibility</p:attrName>
                                        </p:attrNameLst>
                                      </p:cBhvr>
                                      <p:to>
                                        <p:strVal val="visible"/>
                                      </p:to>
                                    </p:set>
                                    <p:animEffect filter="fade" transition="in">
                                      <p:cBhvr>
                                        <p:cTn dur="2000"/>
                                        <p:tgtEl>
                                          <p:spTgt spid="9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0">
  <p:cSld>
    <p:spTree>
      <p:nvGrpSpPr>
        <p:cNvPr id="226" name="Shape 226"/>
        <p:cNvGrpSpPr/>
        <p:nvPr/>
      </p:nvGrpSpPr>
      <p:grpSpPr>
        <a:xfrm>
          <a:off x="0" y="0"/>
          <a:ext cx="0" cy="0"/>
          <a:chOff x="0" y="0"/>
          <a:chExt cx="0" cy="0"/>
        </a:xfrm>
      </p:grpSpPr>
      <p:sp>
        <p:nvSpPr>
          <p:cNvPr id="227" name="Shape 227"/>
          <p:cNvSpPr txBox="1"/>
          <p:nvPr>
            <p:ph type="title"/>
          </p:nvPr>
        </p:nvSpPr>
        <p:spPr>
          <a:xfrm>
            <a:off x="457200" y="0"/>
            <a:ext cx="8229600" cy="6096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Clr>
                <a:schemeClr val="lt2"/>
              </a:buClr>
              <a:buSzPts val="2300"/>
              <a:buFont typeface="Tahoma"/>
              <a:buNone/>
            </a:pPr>
            <a:r>
              <a:rPr b="0" i="0" lang="fr-FR" sz="2300" u="none">
                <a:solidFill>
                  <a:schemeClr val="lt2"/>
                </a:solidFill>
                <a:effectLst>
                  <a:outerShdw blurRad="38100" algn="tl" dir="2700000" dist="38100">
                    <a:srgbClr val="C0C0C0"/>
                  </a:outerShdw>
                </a:effectLst>
                <a:latin typeface="Tahoma"/>
                <a:ea typeface="Tahoma"/>
                <a:cs typeface="Tahoma"/>
                <a:sym typeface="Tahoma"/>
              </a:rPr>
              <a:t>                      </a:t>
            </a:r>
            <a:r>
              <a:rPr b="1" i="0" lang="fr-FR" sz="2300" u="none">
                <a:solidFill>
                  <a:srgbClr val="FF66CC"/>
                </a:solidFill>
                <a:effectLst>
                  <a:outerShdw blurRad="38100" algn="tl" dir="2700000" dist="38100">
                    <a:srgbClr val="C0C0C0"/>
                  </a:outerShdw>
                </a:effectLst>
                <a:latin typeface="Tahoma"/>
                <a:ea typeface="Tahoma"/>
                <a:cs typeface="Tahoma"/>
                <a:sym typeface="Tahoma"/>
              </a:rPr>
              <a:t>الخصائص السيكولوجية /النفسية</a:t>
            </a:r>
            <a:endParaRPr/>
          </a:p>
        </p:txBody>
      </p:sp>
      <p:sp>
        <p:nvSpPr>
          <p:cNvPr id="228" name="Shape 228"/>
          <p:cNvSpPr txBox="1"/>
          <p:nvPr>
            <p:ph idx="1" type="body"/>
          </p:nvPr>
        </p:nvSpPr>
        <p:spPr>
          <a:xfrm>
            <a:off x="609600" y="762000"/>
            <a:ext cx="8534400" cy="6096000"/>
          </a:xfrm>
          <a:prstGeom prst="rect">
            <a:avLst/>
          </a:prstGeom>
          <a:noFill/>
          <a:ln>
            <a:noFill/>
          </a:ln>
        </p:spPr>
        <p:txBody>
          <a:bodyPr anchorCtr="0" anchor="t" bIns="45700" lIns="91425" spcFirstLastPara="1" rIns="91425" wrap="square" tIns="45700">
            <a:noAutofit/>
          </a:bodyPr>
          <a:lstStyle/>
          <a:p>
            <a:pPr indent="-342900" lvl="0" marL="342900" rtl="0" algn="ctr">
              <a:lnSpc>
                <a:spcPct val="100000"/>
              </a:lnSpc>
              <a:spcBef>
                <a:spcPts val="0"/>
              </a:spcBef>
              <a:spcAft>
                <a:spcPts val="0"/>
              </a:spcAft>
              <a:buSzPts val="3960"/>
              <a:buFont typeface="Tahoma"/>
              <a:buNone/>
            </a:pPr>
            <a:r>
              <a:rPr b="1" i="0" lang="fr-FR" sz="3300" u="none">
                <a:solidFill>
                  <a:schemeClr val="lt2"/>
                </a:solidFill>
                <a:effectLst>
                  <a:outerShdw blurRad="38100" algn="tl" dir="2700000" dist="38100">
                    <a:srgbClr val="C0C0C0"/>
                  </a:outerShdw>
                </a:effectLst>
                <a:latin typeface="Tahoma"/>
                <a:ea typeface="Tahoma"/>
                <a:cs typeface="Tahoma"/>
                <a:sym typeface="Tahoma"/>
              </a:rPr>
              <a:t>فقدا ن الثقة بالنفس</a:t>
            </a:r>
            <a:endParaRPr/>
          </a:p>
          <a:p>
            <a:pPr indent="-342900" lvl="0" marL="342900" rtl="0" algn="ctr">
              <a:lnSpc>
                <a:spcPct val="100000"/>
              </a:lnSpc>
              <a:spcBef>
                <a:spcPts val="660"/>
              </a:spcBef>
              <a:spcAft>
                <a:spcPts val="0"/>
              </a:spcAft>
              <a:buSzPts val="3840"/>
              <a:buFont typeface="Tahoma"/>
              <a:buNone/>
            </a:pPr>
            <a:r>
              <a:rPr b="0" i="0" lang="fr-FR" sz="3200" u="none">
                <a:solidFill>
                  <a:schemeClr val="lt1"/>
                </a:solidFill>
                <a:effectLst>
                  <a:outerShdw blurRad="38100" algn="tl" dir="2700000" dist="38100">
                    <a:srgbClr val="C0C0C0"/>
                  </a:outerShdw>
                </a:effectLst>
                <a:latin typeface="Tahoma"/>
                <a:ea typeface="Tahoma"/>
                <a:cs typeface="Tahoma"/>
                <a:sym typeface="Tahoma"/>
              </a:rPr>
              <a:t> </a:t>
            </a:r>
            <a:r>
              <a:rPr b="1" i="0" lang="fr-FR" sz="3300" u="none">
                <a:solidFill>
                  <a:schemeClr val="lt2"/>
                </a:solidFill>
                <a:effectLst>
                  <a:outerShdw blurRad="38100" algn="tl" dir="2700000" dist="38100">
                    <a:srgbClr val="C0C0C0"/>
                  </a:outerShdw>
                </a:effectLst>
                <a:latin typeface="Tahoma"/>
                <a:ea typeface="Tahoma"/>
                <a:cs typeface="Tahoma"/>
                <a:sym typeface="Tahoma"/>
              </a:rPr>
              <a:t>احتمال الانطواء و الانعزال عن الفوج</a:t>
            </a:r>
            <a:r>
              <a:rPr b="0" i="1" lang="fr-FR" sz="3300" u="none">
                <a:solidFill>
                  <a:schemeClr val="accent1"/>
                </a:solidFill>
                <a:effectLst>
                  <a:outerShdw blurRad="38100" algn="tl" dir="2700000" dist="38100">
                    <a:srgbClr val="C0C0C0"/>
                  </a:outerShdw>
                </a:effectLst>
                <a:latin typeface="Tahoma"/>
                <a:ea typeface="Tahoma"/>
                <a:cs typeface="Tahoma"/>
                <a:sym typeface="Tahoma"/>
              </a:rPr>
              <a:t> </a:t>
            </a:r>
            <a:endParaRPr/>
          </a:p>
          <a:p>
            <a:pPr indent="-342900" lvl="0" marL="342900" rtl="0" algn="ctr">
              <a:lnSpc>
                <a:spcPct val="100000"/>
              </a:lnSpc>
              <a:spcBef>
                <a:spcPts val="660"/>
              </a:spcBef>
              <a:spcAft>
                <a:spcPts val="0"/>
              </a:spcAft>
              <a:buSzPts val="3960"/>
              <a:buFont typeface="Tahoma"/>
              <a:buNone/>
            </a:pPr>
            <a:r>
              <a:rPr b="1" i="0" lang="fr-FR" sz="3300" u="none">
                <a:solidFill>
                  <a:schemeClr val="accent1"/>
                </a:solidFill>
                <a:effectLst>
                  <a:outerShdw blurRad="38100" algn="tl" dir="2700000" dist="38100">
                    <a:srgbClr val="C0C0C0"/>
                  </a:outerShdw>
                </a:effectLst>
                <a:latin typeface="Tahoma"/>
                <a:ea typeface="Tahoma"/>
                <a:cs typeface="Tahoma"/>
                <a:sym typeface="Tahoma"/>
              </a:rPr>
              <a:t>القلق والتو ثر و عدم الاستقرار على حال</a:t>
            </a:r>
            <a:endParaRPr/>
          </a:p>
          <a:p>
            <a:pPr indent="-342900" lvl="0" marL="342900" rtl="0" algn="ctr">
              <a:lnSpc>
                <a:spcPct val="100000"/>
              </a:lnSpc>
              <a:spcBef>
                <a:spcPts val="660"/>
              </a:spcBef>
              <a:spcAft>
                <a:spcPts val="0"/>
              </a:spcAft>
              <a:buSzPts val="3960"/>
              <a:buFont typeface="Tahoma"/>
              <a:buNone/>
            </a:pPr>
            <a:r>
              <a:rPr b="1" i="0" lang="fr-FR" sz="3300" u="none">
                <a:solidFill>
                  <a:schemeClr val="accent1"/>
                </a:solidFill>
                <a:effectLst>
                  <a:outerShdw blurRad="38100" algn="tl" dir="2700000" dist="38100">
                    <a:srgbClr val="C0C0C0"/>
                  </a:outerShdw>
                </a:effectLst>
                <a:latin typeface="Tahoma"/>
                <a:ea typeface="Tahoma"/>
                <a:cs typeface="Tahoma"/>
                <a:sym typeface="Tahoma"/>
              </a:rPr>
              <a:t>مواجهة الكبار بالنقد والعدوانية</a:t>
            </a:r>
            <a:endParaRPr/>
          </a:p>
          <a:p>
            <a:pPr indent="-342900" lvl="0" marL="342900" rtl="0" algn="ctr">
              <a:lnSpc>
                <a:spcPct val="100000"/>
              </a:lnSpc>
              <a:spcBef>
                <a:spcPts val="660"/>
              </a:spcBef>
              <a:spcAft>
                <a:spcPts val="0"/>
              </a:spcAft>
              <a:buSzPts val="3840"/>
              <a:buFont typeface="Tahoma"/>
              <a:buNone/>
            </a:pPr>
            <a:r>
              <a:rPr b="0" i="0" lang="fr-FR" sz="3200" u="none">
                <a:solidFill>
                  <a:schemeClr val="lt1"/>
                </a:solidFill>
                <a:effectLst>
                  <a:outerShdw blurRad="38100" algn="tl" dir="2700000" dist="38100">
                    <a:srgbClr val="C0C0C0"/>
                  </a:outerShdw>
                </a:effectLst>
                <a:latin typeface="Tahoma"/>
                <a:ea typeface="Tahoma"/>
                <a:cs typeface="Tahoma"/>
                <a:sym typeface="Tahoma"/>
              </a:rPr>
              <a:t>  </a:t>
            </a:r>
            <a:r>
              <a:rPr b="1" i="0" lang="fr-FR" sz="3300" u="none">
                <a:solidFill>
                  <a:srgbClr val="FF3300"/>
                </a:solidFill>
                <a:effectLst>
                  <a:outerShdw blurRad="38100" algn="tl" dir="2700000" dist="38100">
                    <a:srgbClr val="C0C0C0"/>
                  </a:outerShdw>
                </a:effectLst>
                <a:latin typeface="Tahoma"/>
                <a:ea typeface="Tahoma"/>
                <a:cs typeface="Tahoma"/>
                <a:sym typeface="Tahoma"/>
              </a:rPr>
              <a:t> الحاجات </a:t>
            </a:r>
            <a:endParaRPr/>
          </a:p>
          <a:p>
            <a:pPr indent="-342900" lvl="0" marL="342900" rtl="0" algn="ctr">
              <a:lnSpc>
                <a:spcPct val="100000"/>
              </a:lnSpc>
              <a:spcBef>
                <a:spcPts val="660"/>
              </a:spcBef>
              <a:spcAft>
                <a:spcPts val="0"/>
              </a:spcAft>
              <a:buSzPts val="3960"/>
              <a:buFont typeface="Tahoma"/>
              <a:buNone/>
            </a:pPr>
            <a:r>
              <a:rPr b="0" i="1" lang="fr-FR" sz="3300" u="none">
                <a:solidFill>
                  <a:schemeClr val="lt2"/>
                </a:solidFill>
                <a:effectLst>
                  <a:outerShdw blurRad="38100" algn="tl" dir="2700000" dist="38100">
                    <a:srgbClr val="C0C0C0"/>
                  </a:outerShdw>
                </a:effectLst>
                <a:latin typeface="Tahoma"/>
                <a:ea typeface="Tahoma"/>
                <a:cs typeface="Tahoma"/>
                <a:sym typeface="Tahoma"/>
              </a:rPr>
              <a:t>إبراز وإثبات الذات الاهتمام والعناية والقبول</a:t>
            </a:r>
            <a:r>
              <a:rPr b="0" i="0" lang="fr-FR" sz="3200" u="none">
                <a:solidFill>
                  <a:schemeClr val="lt2"/>
                </a:solidFill>
                <a:effectLst>
                  <a:outerShdw blurRad="38100" algn="tl" dir="2700000" dist="38100">
                    <a:srgbClr val="C0C0C0"/>
                  </a:outerShdw>
                </a:effectLst>
                <a:latin typeface="Tahoma"/>
                <a:ea typeface="Tahoma"/>
                <a:cs typeface="Tahoma"/>
                <a:sym typeface="Tahoma"/>
              </a:rPr>
              <a:t> </a:t>
            </a:r>
            <a:endParaRPr/>
          </a:p>
          <a:p>
            <a:pPr indent="-342900" lvl="0" marL="342900" rtl="0" algn="ctr">
              <a:lnSpc>
                <a:spcPct val="100000"/>
              </a:lnSpc>
              <a:spcBef>
                <a:spcPts val="660"/>
              </a:spcBef>
              <a:spcAft>
                <a:spcPts val="0"/>
              </a:spcAft>
              <a:buSzPts val="3960"/>
              <a:buFont typeface="Tahoma"/>
              <a:buNone/>
            </a:pPr>
            <a:r>
              <a:rPr b="0" i="1" lang="fr-FR" sz="3300" u="none">
                <a:solidFill>
                  <a:schemeClr val="lt2"/>
                </a:solidFill>
                <a:effectLst>
                  <a:outerShdw blurRad="38100" algn="tl" dir="2700000" dist="38100">
                    <a:srgbClr val="C0C0C0"/>
                  </a:outerShdw>
                </a:effectLst>
                <a:latin typeface="Tahoma"/>
                <a:ea typeface="Tahoma"/>
                <a:cs typeface="Tahoma"/>
                <a:sym typeface="Tahoma"/>
              </a:rPr>
              <a:t>الثقة بالنفس</a:t>
            </a:r>
            <a:endParaRPr/>
          </a:p>
          <a:p>
            <a:pPr indent="-342900" lvl="0" marL="342900" rtl="0" algn="ctr">
              <a:lnSpc>
                <a:spcPct val="100000"/>
              </a:lnSpc>
              <a:spcBef>
                <a:spcPts val="660"/>
              </a:spcBef>
              <a:spcAft>
                <a:spcPts val="0"/>
              </a:spcAft>
              <a:buSzPts val="3960"/>
              <a:buFont typeface="Tahoma"/>
              <a:buNone/>
            </a:pPr>
            <a:r>
              <a:rPr b="0" i="1" lang="fr-FR" sz="3300" u="none">
                <a:solidFill>
                  <a:schemeClr val="lt2"/>
                </a:solidFill>
                <a:effectLst>
                  <a:outerShdw blurRad="38100" algn="tl" dir="2700000" dist="38100">
                    <a:srgbClr val="C0C0C0"/>
                  </a:outerShdw>
                </a:effectLst>
                <a:latin typeface="Tahoma"/>
                <a:ea typeface="Tahoma"/>
                <a:cs typeface="Tahoma"/>
                <a:sym typeface="Tahoma"/>
              </a:rPr>
              <a:t>تحقيق نتائج لإبراز الشخصية</a:t>
            </a:r>
            <a:endParaRPr/>
          </a:p>
          <a:p>
            <a:pPr indent="-342900" lvl="0" marL="342900" rtl="0" algn="ctr">
              <a:lnSpc>
                <a:spcPct val="100000"/>
              </a:lnSpc>
              <a:spcBef>
                <a:spcPts val="660"/>
              </a:spcBef>
              <a:spcAft>
                <a:spcPts val="0"/>
              </a:spcAft>
              <a:buSzPts val="3960"/>
              <a:buFont typeface="Tahoma"/>
              <a:buNone/>
            </a:pPr>
            <a:r>
              <a:rPr b="1" i="0" lang="fr-FR" sz="3300" u="none">
                <a:solidFill>
                  <a:srgbClr val="FF3300"/>
                </a:solidFill>
                <a:effectLst>
                  <a:outerShdw blurRad="38100" algn="tl" dir="2700000" dist="38100">
                    <a:srgbClr val="C0C0C0"/>
                  </a:outerShdw>
                </a:effectLst>
                <a:latin typeface="Tahoma"/>
                <a:ea typeface="Tahoma"/>
                <a:cs typeface="Tahoma"/>
                <a:sym typeface="Tahoma"/>
              </a:rPr>
              <a:t>الاهذاف</a:t>
            </a:r>
            <a:endParaRPr/>
          </a:p>
          <a:p>
            <a:pPr indent="-342900" lvl="0" marL="342900" rtl="0" algn="ctr">
              <a:lnSpc>
                <a:spcPct val="100000"/>
              </a:lnSpc>
              <a:spcBef>
                <a:spcPts val="660"/>
              </a:spcBef>
              <a:spcAft>
                <a:spcPts val="0"/>
              </a:spcAft>
              <a:buSzPts val="3960"/>
              <a:buFont typeface="Tahoma"/>
              <a:buNone/>
            </a:pPr>
            <a:r>
              <a:rPr b="0" i="1" lang="fr-FR" sz="3300" u="none">
                <a:solidFill>
                  <a:schemeClr val="lt2"/>
                </a:solidFill>
                <a:effectLst>
                  <a:outerShdw blurRad="38100" algn="tl" dir="2700000" dist="38100">
                    <a:srgbClr val="C0C0C0"/>
                  </a:outerShdw>
                </a:effectLst>
                <a:latin typeface="Tahoma"/>
                <a:ea typeface="Tahoma"/>
                <a:cs typeface="Tahoma"/>
                <a:sym typeface="Tahoma"/>
              </a:rPr>
              <a:t>تحمل المسؤولية في أدوار مختلفة داخل المجموعة:التنظيم والتحكيم وتدريب</a:t>
            </a:r>
            <a:endParaRPr/>
          </a:p>
          <a:p>
            <a:pPr indent="-342900" lvl="0" marL="342900" rtl="0" algn="ctr">
              <a:lnSpc>
                <a:spcPct val="100000"/>
              </a:lnSpc>
              <a:spcBef>
                <a:spcPts val="660"/>
              </a:spcBef>
              <a:spcAft>
                <a:spcPts val="0"/>
              </a:spcAft>
              <a:buSzPts val="3960"/>
              <a:buFont typeface="Tahoma"/>
              <a:buNone/>
            </a:pPr>
            <a:r>
              <a:rPr b="0" i="1" lang="fr-FR" sz="3300" u="none">
                <a:solidFill>
                  <a:schemeClr val="lt2"/>
                </a:solidFill>
                <a:effectLst>
                  <a:outerShdw blurRad="38100" algn="tl" dir="2700000" dist="38100">
                    <a:srgbClr val="C0C0C0"/>
                  </a:outerShdw>
                </a:effectLst>
                <a:latin typeface="Tahoma"/>
                <a:ea typeface="Tahoma"/>
                <a:cs typeface="Tahoma"/>
                <a:sym typeface="Tahoma"/>
              </a:rPr>
              <a:t>اعتماد واستغلال المعارف من أجل تحقيق الفعالية والمردودة </a:t>
            </a:r>
            <a:endParaRPr/>
          </a:p>
          <a:p>
            <a:pPr indent="-342900" lvl="0" marL="342900" rtl="0" algn="r">
              <a:lnSpc>
                <a:spcPct val="100000"/>
              </a:lnSpc>
              <a:spcBef>
                <a:spcPts val="660"/>
              </a:spcBef>
              <a:spcAft>
                <a:spcPts val="0"/>
              </a:spcAft>
              <a:buSzPts val="3960"/>
              <a:buFont typeface="Tahoma"/>
              <a:buNone/>
            </a:pPr>
            <a:r>
              <a:t/>
            </a:r>
            <a:endParaRPr b="0" i="1" sz="3300" u="none">
              <a:solidFill>
                <a:schemeClr val="lt2"/>
              </a:solidFill>
              <a:effectLst>
                <a:outerShdw blurRad="38100" algn="tl" dir="2700000" dist="38100">
                  <a:srgbClr val="C0C0C0"/>
                </a:outerShdw>
              </a:effectLst>
              <a:latin typeface="Tahoma"/>
              <a:ea typeface="Tahoma"/>
              <a:cs typeface="Tahoma"/>
              <a:sym typeface="Tahoma"/>
            </a:endParaRPr>
          </a:p>
          <a:p>
            <a:pPr indent="-342900" lvl="0" marL="342900" rtl="0" algn="r">
              <a:lnSpc>
                <a:spcPct val="100000"/>
              </a:lnSpc>
              <a:spcBef>
                <a:spcPts val="640"/>
              </a:spcBef>
              <a:spcAft>
                <a:spcPts val="0"/>
              </a:spcAft>
              <a:buSzPts val="3840"/>
              <a:buFont typeface="Tahoma"/>
              <a:buNone/>
            </a:pPr>
            <a:r>
              <a:t/>
            </a:r>
            <a:endParaRPr b="0" i="0" sz="3200" u="none">
              <a:solidFill>
                <a:schemeClr val="lt1"/>
              </a:solidFill>
              <a:effectLst>
                <a:outerShdw blurRad="38100" algn="tl" dir="2700000" dist="38100">
                  <a:srgbClr val="C0C0C0"/>
                </a:outerShdw>
              </a:effectLst>
              <a:latin typeface="Tahoma"/>
              <a:ea typeface="Tahoma"/>
              <a:cs typeface="Tahoma"/>
              <a:sym typeface="Tahoma"/>
            </a:endParaRPr>
          </a:p>
          <a:p>
            <a:pPr indent="-342900" lvl="0" marL="342900" rtl="0" algn="r">
              <a:lnSpc>
                <a:spcPct val="100000"/>
              </a:lnSpc>
              <a:spcBef>
                <a:spcPts val="640"/>
              </a:spcBef>
              <a:spcAft>
                <a:spcPts val="0"/>
              </a:spcAft>
              <a:buSzPts val="3840"/>
              <a:buFont typeface="Tahoma"/>
              <a:buNone/>
            </a:pPr>
            <a:r>
              <a:t/>
            </a:r>
            <a:endParaRPr b="0" i="0" sz="3200" u="none">
              <a:solidFill>
                <a:schemeClr val="lt1"/>
              </a:solidFill>
              <a:effectLst>
                <a:outerShdw blurRad="38100" algn="tl" dir="2700000" dist="38100">
                  <a:srgbClr val="C0C0C0"/>
                </a:outerShdw>
              </a:effectLst>
              <a:latin typeface="Tahoma"/>
              <a:ea typeface="Tahoma"/>
              <a:cs typeface="Tahoma"/>
              <a:sym typeface="Tahoma"/>
            </a:endParaRPr>
          </a:p>
          <a:p>
            <a:pPr indent="-99059" lvl="0" marL="342900" rtl="0" algn="l">
              <a:spcBef>
                <a:spcPts val="640"/>
              </a:spcBef>
              <a:spcAft>
                <a:spcPts val="0"/>
              </a:spcAft>
              <a:buSzPts val="3840"/>
              <a:buFont typeface="Tahoma"/>
              <a:buNone/>
            </a:pPr>
            <a:r>
              <a:t/>
            </a:r>
            <a:endParaRPr b="0" i="0" sz="3200" u="none">
              <a:solidFill>
                <a:schemeClr val="lt1"/>
              </a:solidFill>
              <a:effectLst>
                <a:outerShdw blurRad="38100" algn="tl" dir="2700000" dist="38100">
                  <a:srgbClr val="C0C0C0"/>
                </a:outerShdw>
              </a:effectLst>
              <a:latin typeface="Tahoma"/>
              <a:ea typeface="Tahoma"/>
              <a:cs typeface="Tahoma"/>
              <a:sym typeface="Tahoma"/>
            </a:endParaRPr>
          </a:p>
        </p:txBody>
      </p:sp>
      <p:cxnSp>
        <p:nvCxnSpPr>
          <p:cNvPr id="229" name="Shape 229"/>
          <p:cNvCxnSpPr/>
          <p:nvPr/>
        </p:nvCxnSpPr>
        <p:spPr>
          <a:xfrm>
            <a:off x="1143000" y="1219200"/>
            <a:ext cx="0" cy="1447800"/>
          </a:xfrm>
          <a:prstGeom prst="straightConnector1">
            <a:avLst/>
          </a:prstGeom>
          <a:noFill/>
          <a:ln cap="flat" cmpd="sng" w="38100">
            <a:solidFill>
              <a:srgbClr val="FF3300"/>
            </a:solidFill>
            <a:prstDash val="solid"/>
            <a:miter lim="800000"/>
            <a:headEnd len="med" w="med" type="none"/>
            <a:tailEnd len="med" w="med" type="triangle"/>
          </a:ln>
        </p:spPr>
      </p:cxnSp>
      <p:cxnSp>
        <p:nvCxnSpPr>
          <p:cNvPr id="230" name="Shape 230"/>
          <p:cNvCxnSpPr/>
          <p:nvPr/>
        </p:nvCxnSpPr>
        <p:spPr>
          <a:xfrm>
            <a:off x="8305800" y="914400"/>
            <a:ext cx="0" cy="1524000"/>
          </a:xfrm>
          <a:prstGeom prst="straightConnector1">
            <a:avLst/>
          </a:prstGeom>
          <a:noFill/>
          <a:ln cap="flat" cmpd="sng" w="38100">
            <a:solidFill>
              <a:srgbClr val="FF3300"/>
            </a:solidFill>
            <a:prstDash val="solid"/>
            <a:miter lim="800000"/>
            <a:headEnd len="med" w="med" type="none"/>
            <a:tailEnd len="med" w="med" type="triangle"/>
          </a:ln>
        </p:spPr>
      </p:cxnSp>
      <p:cxnSp>
        <p:nvCxnSpPr>
          <p:cNvPr id="231" name="Shape 231"/>
          <p:cNvCxnSpPr/>
          <p:nvPr/>
        </p:nvCxnSpPr>
        <p:spPr>
          <a:xfrm>
            <a:off x="2057400" y="3429000"/>
            <a:ext cx="0" cy="1600200"/>
          </a:xfrm>
          <a:prstGeom prst="straightConnector1">
            <a:avLst/>
          </a:prstGeom>
          <a:noFill/>
          <a:ln cap="flat" cmpd="sng" w="38100">
            <a:solidFill>
              <a:srgbClr val="FF3300"/>
            </a:solidFill>
            <a:prstDash val="solid"/>
            <a:miter lim="800000"/>
            <a:headEnd len="med" w="med" type="none"/>
            <a:tailEnd len="med" w="med" type="triangle"/>
          </a:ln>
        </p:spPr>
      </p:cxnSp>
      <p:cxnSp>
        <p:nvCxnSpPr>
          <p:cNvPr id="232" name="Shape 232"/>
          <p:cNvCxnSpPr/>
          <p:nvPr/>
        </p:nvCxnSpPr>
        <p:spPr>
          <a:xfrm>
            <a:off x="7620000" y="3429000"/>
            <a:ext cx="0" cy="1524000"/>
          </a:xfrm>
          <a:prstGeom prst="straightConnector1">
            <a:avLst/>
          </a:prstGeom>
          <a:noFill/>
          <a:ln cap="flat" cmpd="sng" w="38100">
            <a:solidFill>
              <a:srgbClr val="FF3300"/>
            </a:solidFill>
            <a:prstDash val="solid"/>
            <a:miter lim="800000"/>
            <a:headEnd len="med" w="med" type="none"/>
            <a:tailEnd len="med" w="med" type="triangle"/>
          </a:ln>
        </p:spPr>
      </p:cxnSp>
    </p:spTree>
  </p:cSld>
  <p:clrMapOvr>
    <a:masterClrMapping/>
  </p:clrMapOvr>
  <p:transition spd="slow">
    <p:blinds dir="vert"/>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0">
  <p:cSld>
    <p:spTree>
      <p:nvGrpSpPr>
        <p:cNvPr id="236" name="Shape 236"/>
        <p:cNvGrpSpPr/>
        <p:nvPr/>
      </p:nvGrpSpPr>
      <p:grpSpPr>
        <a:xfrm>
          <a:off x="0" y="0"/>
          <a:ext cx="0" cy="0"/>
          <a:chOff x="0" y="0"/>
          <a:chExt cx="0" cy="0"/>
        </a:xfrm>
      </p:grpSpPr>
      <p:sp>
        <p:nvSpPr>
          <p:cNvPr id="237" name="Shape 237"/>
          <p:cNvSpPr txBox="1"/>
          <p:nvPr>
            <p:ph type="ctrTitle"/>
          </p:nvPr>
        </p:nvSpPr>
        <p:spPr>
          <a:xfrm>
            <a:off x="0" y="0"/>
            <a:ext cx="9144000" cy="3600600"/>
          </a:xfrm>
          <a:prstGeom prst="rect">
            <a:avLst/>
          </a:prstGeom>
          <a:noFill/>
          <a:ln>
            <a:noFill/>
          </a:ln>
        </p:spPr>
        <p:txBody>
          <a:bodyPr anchorCtr="1" anchor="b" bIns="45700" lIns="91425" spcFirstLastPara="1" rIns="91425" wrap="square" tIns="45700">
            <a:noAutofit/>
          </a:bodyPr>
          <a:lstStyle/>
          <a:p>
            <a:pPr indent="0" lvl="0" marL="0" rtl="0" algn="r">
              <a:lnSpc>
                <a:spcPct val="100000"/>
              </a:lnSpc>
              <a:spcBef>
                <a:spcPts val="0"/>
              </a:spcBef>
              <a:spcAft>
                <a:spcPts val="0"/>
              </a:spcAft>
              <a:buClr>
                <a:schemeClr val="lt2"/>
              </a:buClr>
              <a:buSzPts val="4400"/>
              <a:buFont typeface="Tahoma"/>
              <a:buNone/>
            </a:pPr>
            <a:br>
              <a:rPr b="0" i="0" lang="fr-FR" sz="4400" u="none">
                <a:solidFill>
                  <a:schemeClr val="lt2"/>
                </a:solidFill>
                <a:effectLst>
                  <a:outerShdw blurRad="38100" algn="tl" dir="2700000" dist="38100">
                    <a:srgbClr val="C0C0C0"/>
                  </a:outerShdw>
                </a:effectLst>
                <a:latin typeface="Tahoma"/>
                <a:ea typeface="Tahoma"/>
                <a:cs typeface="Tahoma"/>
                <a:sym typeface="Tahoma"/>
              </a:rPr>
            </a:br>
            <a:endParaRPr/>
          </a:p>
        </p:txBody>
      </p:sp>
      <p:sp>
        <p:nvSpPr>
          <p:cNvPr id="238" name="Shape 238"/>
          <p:cNvSpPr txBox="1"/>
          <p:nvPr>
            <p:ph idx="1" type="subTitle"/>
          </p:nvPr>
        </p:nvSpPr>
        <p:spPr>
          <a:xfrm>
            <a:off x="0" y="0"/>
            <a:ext cx="9144000" cy="6858000"/>
          </a:xfrm>
          <a:prstGeom prst="rect">
            <a:avLst/>
          </a:prstGeom>
          <a:noFill/>
          <a:ln cap="flat" cmpd="sng" w="9525">
            <a:solidFill>
              <a:srgbClr val="FF3300"/>
            </a:solidFill>
            <a:prstDash val="solid"/>
            <a:miter lim="524288"/>
            <a:headEnd len="sm" w="sm" type="none"/>
            <a:tailEnd len="sm" w="sm" type="none"/>
          </a:ln>
        </p:spPr>
        <p:txBody>
          <a:bodyPr anchorCtr="0" anchor="t" bIns="45700" lIns="91425" spcFirstLastPara="1" rIns="91425" wrap="square" tIns="45700">
            <a:noAutofit/>
          </a:bodyPr>
          <a:lstStyle/>
          <a:p>
            <a:pPr indent="0" lvl="0" marL="0" rtl="0" algn="ctr">
              <a:lnSpc>
                <a:spcPct val="80000"/>
              </a:lnSpc>
              <a:spcBef>
                <a:spcPts val="0"/>
              </a:spcBef>
              <a:spcAft>
                <a:spcPts val="0"/>
              </a:spcAft>
              <a:buSzPts val="3480"/>
              <a:buFont typeface="Tahoma"/>
              <a:buNone/>
            </a:pPr>
            <a:r>
              <a:rPr b="1" i="0" lang="fr-FR" sz="2900" u="none">
                <a:solidFill>
                  <a:srgbClr val="FF3300"/>
                </a:solidFill>
                <a:effectLst>
                  <a:outerShdw blurRad="38100" algn="tl" dir="2700000" dist="38100">
                    <a:srgbClr val="C0C0C0"/>
                  </a:outerShdw>
                </a:effectLst>
                <a:latin typeface="Tahoma"/>
                <a:ea typeface="Tahoma"/>
                <a:cs typeface="Tahoma"/>
                <a:sym typeface="Tahoma"/>
              </a:rPr>
              <a:t>الخصائص الاجتماعية    </a:t>
            </a:r>
            <a:endParaRPr b="1" i="0" sz="2900" u="none">
              <a:solidFill>
                <a:srgbClr val="FF3300"/>
              </a:solidFill>
              <a:effectLst>
                <a:outerShdw blurRad="38100" algn="tl" dir="2700000" dist="38100">
                  <a:srgbClr val="C0C0C0"/>
                </a:outerShdw>
              </a:effectLst>
              <a:latin typeface="Tahoma"/>
              <a:ea typeface="Tahoma"/>
              <a:cs typeface="Tahoma"/>
              <a:sym typeface="Tahoma"/>
            </a:endParaRPr>
          </a:p>
          <a:p>
            <a:pPr indent="0" lvl="0" marL="0" rtl="0" algn="ctr">
              <a:lnSpc>
                <a:spcPct val="80000"/>
              </a:lnSpc>
              <a:spcBef>
                <a:spcPts val="480"/>
              </a:spcBef>
              <a:spcAft>
                <a:spcPts val="0"/>
              </a:spcAft>
              <a:buSzPts val="2880"/>
              <a:buFont typeface="Tahoma"/>
              <a:buNone/>
            </a:pPr>
            <a:r>
              <a:rPr b="1" i="0" lang="fr-FR" sz="2400" u="none">
                <a:solidFill>
                  <a:schemeClr val="lt2"/>
                </a:solidFill>
                <a:effectLst>
                  <a:outerShdw blurRad="38100" algn="tl" dir="2700000" dist="38100">
                    <a:srgbClr val="C0C0C0"/>
                  </a:outerShdw>
                </a:effectLst>
                <a:latin typeface="Tahoma"/>
                <a:ea typeface="Tahoma"/>
                <a:cs typeface="Tahoma"/>
                <a:sym typeface="Tahoma"/>
              </a:rPr>
              <a:t>الرغبة في الانتماء إلى المجموعة و الحاجة الى اتحاد المبادرة</a:t>
            </a:r>
            <a:endParaRPr/>
          </a:p>
          <a:p>
            <a:pPr indent="0" lvl="0" marL="0" rtl="0" algn="ctr">
              <a:lnSpc>
                <a:spcPct val="80000"/>
              </a:lnSpc>
              <a:spcBef>
                <a:spcPts val="480"/>
              </a:spcBef>
              <a:spcAft>
                <a:spcPts val="0"/>
              </a:spcAft>
              <a:buSzPts val="2880"/>
              <a:buFont typeface="Tahoma"/>
              <a:buNone/>
            </a:pPr>
            <a:r>
              <a:rPr b="1" i="0" lang="fr-FR" sz="2400" u="none">
                <a:solidFill>
                  <a:schemeClr val="lt2"/>
                </a:solidFill>
                <a:effectLst>
                  <a:outerShdw blurRad="38100" algn="tl" dir="2700000" dist="38100">
                    <a:srgbClr val="C0C0C0"/>
                  </a:outerShdw>
                </a:effectLst>
                <a:latin typeface="Tahoma"/>
                <a:ea typeface="Tahoma"/>
                <a:cs typeface="Tahoma"/>
                <a:sym typeface="Tahoma"/>
              </a:rPr>
              <a:t>البحت عن الزعامة والقيادة و التطلع إلى الاستقلالية. احترام القوانين</a:t>
            </a:r>
            <a:endParaRPr/>
          </a:p>
          <a:p>
            <a:pPr indent="0" lvl="0" marL="0" rtl="0" algn="r">
              <a:lnSpc>
                <a:spcPct val="80000"/>
              </a:lnSpc>
              <a:spcBef>
                <a:spcPts val="480"/>
              </a:spcBef>
              <a:spcAft>
                <a:spcPts val="0"/>
              </a:spcAft>
              <a:buSzPts val="2880"/>
              <a:buFont typeface="Tahoma"/>
              <a:buNone/>
            </a:pPr>
            <a:r>
              <a:t/>
            </a:r>
            <a:endParaRPr b="0" i="0" sz="2400" u="none">
              <a:solidFill>
                <a:schemeClr val="lt1"/>
              </a:solidFill>
              <a:effectLst>
                <a:outerShdw blurRad="38100" algn="tl" dir="2700000" dist="38100">
                  <a:srgbClr val="C0C0C0"/>
                </a:outerShdw>
              </a:effectLst>
              <a:latin typeface="Tahoma"/>
              <a:ea typeface="Tahoma"/>
              <a:cs typeface="Tahoma"/>
              <a:sym typeface="Tahoma"/>
            </a:endParaRPr>
          </a:p>
          <a:p>
            <a:pPr indent="0" lvl="0" marL="0" rtl="0" algn="r">
              <a:lnSpc>
                <a:spcPct val="80000"/>
              </a:lnSpc>
              <a:spcBef>
                <a:spcPts val="480"/>
              </a:spcBef>
              <a:spcAft>
                <a:spcPts val="0"/>
              </a:spcAft>
              <a:buSzPts val="2880"/>
              <a:buFont typeface="Tahoma"/>
              <a:buNone/>
            </a:pPr>
            <a:r>
              <a:t/>
            </a:r>
            <a:endParaRPr b="0" i="0" sz="2400" u="none">
              <a:solidFill>
                <a:schemeClr val="lt1"/>
              </a:solidFill>
              <a:effectLst>
                <a:outerShdw blurRad="38100" algn="tl" dir="2700000" dist="38100">
                  <a:srgbClr val="C0C0C0"/>
                </a:outerShdw>
              </a:effectLst>
              <a:latin typeface="Tahoma"/>
              <a:ea typeface="Tahoma"/>
              <a:cs typeface="Tahoma"/>
              <a:sym typeface="Tahoma"/>
            </a:endParaRPr>
          </a:p>
          <a:p>
            <a:pPr indent="0" lvl="0" marL="0" rtl="0" algn="r">
              <a:lnSpc>
                <a:spcPct val="80000"/>
              </a:lnSpc>
              <a:spcBef>
                <a:spcPts val="580"/>
              </a:spcBef>
              <a:spcAft>
                <a:spcPts val="0"/>
              </a:spcAft>
              <a:buSzPts val="3480"/>
              <a:buFont typeface="Tahoma"/>
              <a:buNone/>
            </a:pPr>
            <a:r>
              <a:rPr b="1" i="0" lang="fr-FR" sz="2900" u="none">
                <a:solidFill>
                  <a:srgbClr val="FF3300"/>
                </a:solidFill>
                <a:effectLst>
                  <a:outerShdw blurRad="38100" algn="tl" dir="2700000" dist="38100">
                    <a:srgbClr val="C0C0C0"/>
                  </a:outerShdw>
                </a:effectLst>
                <a:latin typeface="Tahoma"/>
                <a:ea typeface="Tahoma"/>
                <a:cs typeface="Tahoma"/>
                <a:sym typeface="Tahoma"/>
              </a:rPr>
              <a:t>الحاجات                                     </a:t>
            </a:r>
            <a:endParaRPr/>
          </a:p>
          <a:p>
            <a:pPr indent="0" lvl="0" marL="0" rtl="0" algn="ctr">
              <a:lnSpc>
                <a:spcPct val="80000"/>
              </a:lnSpc>
              <a:spcBef>
                <a:spcPts val="480"/>
              </a:spcBef>
              <a:spcAft>
                <a:spcPts val="0"/>
              </a:spcAft>
              <a:buSzPts val="2880"/>
              <a:buFont typeface="Tahoma"/>
              <a:buNone/>
            </a:pPr>
            <a:r>
              <a:rPr b="1" i="0" lang="fr-FR" sz="2400" u="none">
                <a:solidFill>
                  <a:schemeClr val="lt2"/>
                </a:solidFill>
                <a:effectLst>
                  <a:outerShdw blurRad="38100" algn="tl" dir="2700000" dist="38100">
                    <a:srgbClr val="C0C0C0"/>
                  </a:outerShdw>
                </a:effectLst>
                <a:latin typeface="Tahoma"/>
                <a:ea typeface="Tahoma"/>
                <a:cs typeface="Tahoma"/>
                <a:sym typeface="Tahoma"/>
              </a:rPr>
              <a:t>التواصل وربط العلقة مع الغير عبر المنافسة و الاحتكاك</a:t>
            </a:r>
            <a:r>
              <a:rPr b="0" i="0" lang="fr-FR" sz="2400" u="none">
                <a:solidFill>
                  <a:schemeClr val="lt2"/>
                </a:solidFill>
                <a:effectLst>
                  <a:outerShdw blurRad="38100" algn="tl" dir="2700000" dist="38100">
                    <a:srgbClr val="C0C0C0"/>
                  </a:outerShdw>
                </a:effectLst>
                <a:latin typeface="Tahoma"/>
                <a:ea typeface="Tahoma"/>
                <a:cs typeface="Tahoma"/>
                <a:sym typeface="Tahoma"/>
              </a:rPr>
              <a:t>  </a:t>
            </a:r>
            <a:endParaRPr/>
          </a:p>
          <a:p>
            <a:pPr indent="0" lvl="0" marL="0" rtl="0" algn="ctr">
              <a:lnSpc>
                <a:spcPct val="80000"/>
              </a:lnSpc>
              <a:spcBef>
                <a:spcPts val="480"/>
              </a:spcBef>
              <a:spcAft>
                <a:spcPts val="0"/>
              </a:spcAft>
              <a:buSzPts val="2880"/>
              <a:buFont typeface="Tahoma"/>
              <a:buNone/>
            </a:pPr>
            <a:r>
              <a:rPr b="1" i="0" lang="fr-FR" sz="2400" u="none">
                <a:solidFill>
                  <a:schemeClr val="lt2"/>
                </a:solidFill>
                <a:effectLst>
                  <a:outerShdw blurRad="38100" algn="tl" dir="2700000" dist="38100">
                    <a:srgbClr val="C0C0C0"/>
                  </a:outerShdw>
                </a:effectLst>
                <a:latin typeface="Tahoma"/>
                <a:ea typeface="Tahoma"/>
                <a:cs typeface="Tahoma"/>
                <a:sym typeface="Tahoma"/>
              </a:rPr>
              <a:t>تحمل المسؤولية و القيام بأدوار مختلفة</a:t>
            </a:r>
            <a:endParaRPr/>
          </a:p>
          <a:p>
            <a:pPr indent="0" lvl="0" marL="0" rtl="0" algn="ctr">
              <a:lnSpc>
                <a:spcPct val="80000"/>
              </a:lnSpc>
              <a:spcBef>
                <a:spcPts val="480"/>
              </a:spcBef>
              <a:spcAft>
                <a:spcPts val="0"/>
              </a:spcAft>
              <a:buSzPts val="2880"/>
              <a:buFont typeface="Tahoma"/>
              <a:buNone/>
            </a:pPr>
            <a:r>
              <a:rPr b="1" i="0" lang="fr-FR" sz="2400" u="none">
                <a:solidFill>
                  <a:schemeClr val="lt2"/>
                </a:solidFill>
                <a:effectLst>
                  <a:outerShdw blurRad="38100" algn="tl" dir="2700000" dist="38100">
                    <a:srgbClr val="C0C0C0"/>
                  </a:outerShdw>
                </a:effectLst>
                <a:latin typeface="Tahoma"/>
                <a:ea typeface="Tahoma"/>
                <a:cs typeface="Tahoma"/>
                <a:sym typeface="Tahoma"/>
              </a:rPr>
              <a:t>الاندماج في نفس المجموعة من نفس المستوى و التكيف مع القيم و المثل الاجتماعية</a:t>
            </a:r>
            <a:r>
              <a:rPr b="0" i="0" lang="fr-FR" sz="2400" u="none">
                <a:solidFill>
                  <a:schemeClr val="lt1"/>
                </a:solidFill>
                <a:effectLst>
                  <a:outerShdw blurRad="38100" algn="tl" dir="2700000" dist="38100">
                    <a:srgbClr val="C0C0C0"/>
                  </a:outerShdw>
                </a:effectLst>
                <a:latin typeface="Tahoma"/>
                <a:ea typeface="Tahoma"/>
                <a:cs typeface="Tahoma"/>
                <a:sym typeface="Tahoma"/>
              </a:rPr>
              <a:t>  </a:t>
            </a:r>
            <a:endParaRPr/>
          </a:p>
          <a:p>
            <a:pPr indent="0" lvl="0" marL="0" rtl="0" algn="r">
              <a:lnSpc>
                <a:spcPct val="80000"/>
              </a:lnSpc>
              <a:spcBef>
                <a:spcPts val="480"/>
              </a:spcBef>
              <a:spcAft>
                <a:spcPts val="0"/>
              </a:spcAft>
              <a:buSzPts val="2880"/>
              <a:buFont typeface="Tahoma"/>
              <a:buNone/>
            </a:pPr>
            <a:r>
              <a:t/>
            </a:r>
            <a:endParaRPr b="0" i="0" sz="2400" u="none">
              <a:solidFill>
                <a:schemeClr val="lt1"/>
              </a:solidFill>
              <a:effectLst>
                <a:outerShdw blurRad="38100" algn="tl" dir="2700000" dist="38100">
                  <a:srgbClr val="C0C0C0"/>
                </a:outerShdw>
              </a:effectLst>
              <a:latin typeface="Tahoma"/>
              <a:ea typeface="Tahoma"/>
              <a:cs typeface="Tahoma"/>
              <a:sym typeface="Tahoma"/>
            </a:endParaRPr>
          </a:p>
          <a:p>
            <a:pPr indent="0" lvl="0" marL="0" rtl="0" algn="ctr">
              <a:lnSpc>
                <a:spcPct val="80000"/>
              </a:lnSpc>
              <a:spcBef>
                <a:spcPts val="580"/>
              </a:spcBef>
              <a:spcAft>
                <a:spcPts val="0"/>
              </a:spcAft>
              <a:buSzPts val="3480"/>
              <a:buFont typeface="Tahoma"/>
              <a:buNone/>
            </a:pPr>
            <a:r>
              <a:rPr b="1" i="0" lang="fr-FR" sz="2900" u="none">
                <a:solidFill>
                  <a:srgbClr val="FF3300"/>
                </a:solidFill>
                <a:effectLst>
                  <a:outerShdw blurRad="38100" algn="tl" dir="2700000" dist="38100">
                    <a:srgbClr val="C0C0C0"/>
                  </a:outerShdw>
                </a:effectLst>
                <a:latin typeface="Tahoma"/>
                <a:ea typeface="Tahoma"/>
                <a:cs typeface="Tahoma"/>
                <a:sym typeface="Tahoma"/>
              </a:rPr>
              <a:t>الاهداف</a:t>
            </a:r>
            <a:endParaRPr/>
          </a:p>
          <a:p>
            <a:pPr indent="0" lvl="0" marL="0" rtl="0" algn="ctr">
              <a:lnSpc>
                <a:spcPct val="80000"/>
              </a:lnSpc>
              <a:spcBef>
                <a:spcPts val="480"/>
              </a:spcBef>
              <a:spcAft>
                <a:spcPts val="0"/>
              </a:spcAft>
              <a:buSzPts val="2880"/>
              <a:buFont typeface="Tahoma"/>
              <a:buNone/>
            </a:pPr>
            <a:r>
              <a:rPr b="0" i="0" lang="fr-FR" sz="2400" u="none">
                <a:solidFill>
                  <a:schemeClr val="lt1"/>
                </a:solidFill>
                <a:effectLst>
                  <a:outerShdw blurRad="38100" algn="tl" dir="2700000" dist="38100">
                    <a:srgbClr val="C0C0C0"/>
                  </a:outerShdw>
                </a:effectLst>
                <a:latin typeface="Tahoma"/>
                <a:ea typeface="Tahoma"/>
                <a:cs typeface="Tahoma"/>
                <a:sym typeface="Tahoma"/>
              </a:rPr>
              <a:t> </a:t>
            </a:r>
            <a:r>
              <a:rPr b="1" i="0" lang="fr-FR" sz="2400" u="none">
                <a:solidFill>
                  <a:schemeClr val="lt2"/>
                </a:solidFill>
                <a:effectLst>
                  <a:outerShdw blurRad="38100" algn="tl" dir="2700000" dist="38100">
                    <a:srgbClr val="C0C0C0"/>
                  </a:outerShdw>
                </a:effectLst>
                <a:latin typeface="Tahoma"/>
                <a:ea typeface="Tahoma"/>
                <a:cs typeface="Tahoma"/>
                <a:sym typeface="Tahoma"/>
              </a:rPr>
              <a:t>اعتماد و الاستغلال المعارف والتقنية من أجل تحقيق الفعالية و المردودة</a:t>
            </a:r>
            <a:endParaRPr/>
          </a:p>
          <a:p>
            <a:pPr indent="0" lvl="0" marL="0" rtl="0" algn="ctr">
              <a:lnSpc>
                <a:spcPct val="80000"/>
              </a:lnSpc>
              <a:spcBef>
                <a:spcPts val="480"/>
              </a:spcBef>
              <a:spcAft>
                <a:spcPts val="0"/>
              </a:spcAft>
              <a:buSzPts val="2880"/>
              <a:buFont typeface="Tahoma"/>
              <a:buNone/>
            </a:pPr>
            <a:r>
              <a:rPr b="1" i="0" lang="fr-FR" sz="2400" u="none">
                <a:solidFill>
                  <a:schemeClr val="lt2"/>
                </a:solidFill>
                <a:effectLst>
                  <a:outerShdw blurRad="38100" algn="tl" dir="2700000" dist="38100">
                    <a:srgbClr val="C0C0C0"/>
                  </a:outerShdw>
                </a:effectLst>
                <a:latin typeface="Tahoma"/>
                <a:ea typeface="Tahoma"/>
                <a:cs typeface="Tahoma"/>
                <a:sym typeface="Tahoma"/>
              </a:rPr>
              <a:t>التعاون والتآزر خلال الوضعيات التعليمية. الانخراط الفعلي في مزاولة الانشطة البدنية</a:t>
            </a:r>
            <a:r>
              <a:rPr b="1" i="0" lang="fr-FR" sz="2400" u="none">
                <a:solidFill>
                  <a:schemeClr val="lt1"/>
                </a:solidFill>
                <a:effectLst>
                  <a:outerShdw blurRad="38100" algn="tl" dir="2700000" dist="38100">
                    <a:srgbClr val="C0C0C0"/>
                  </a:outerShdw>
                </a:effectLst>
                <a:latin typeface="Tahoma"/>
                <a:ea typeface="Tahoma"/>
                <a:cs typeface="Tahoma"/>
                <a:sym typeface="Tahoma"/>
              </a:rPr>
              <a:t> </a:t>
            </a:r>
            <a:r>
              <a:rPr b="1" i="0" lang="fr-FR" sz="2400" u="none">
                <a:solidFill>
                  <a:schemeClr val="lt2"/>
                </a:solidFill>
                <a:effectLst>
                  <a:outerShdw blurRad="38100" algn="tl" dir="2700000" dist="38100">
                    <a:srgbClr val="C0C0C0"/>
                  </a:outerShdw>
                </a:effectLst>
                <a:latin typeface="Tahoma"/>
                <a:ea typeface="Tahoma"/>
                <a:cs typeface="Tahoma"/>
                <a:sym typeface="Tahoma"/>
              </a:rPr>
              <a:t>والرياضية</a:t>
            </a:r>
            <a:endParaRPr b="1" i="0" sz="2400" u="none">
              <a:solidFill>
                <a:schemeClr val="lt2"/>
              </a:solidFill>
              <a:effectLst>
                <a:outerShdw blurRad="38100" algn="tl" dir="2700000" dist="38100">
                  <a:srgbClr val="C0C0C0"/>
                </a:outerShdw>
              </a:effectLst>
              <a:latin typeface="Tahoma"/>
              <a:ea typeface="Tahoma"/>
              <a:cs typeface="Tahoma"/>
              <a:sym typeface="Tahoma"/>
            </a:endParaRPr>
          </a:p>
          <a:p>
            <a:pPr indent="0" lvl="0" marL="0" rtl="0" algn="ctr">
              <a:lnSpc>
                <a:spcPct val="80000"/>
              </a:lnSpc>
              <a:spcBef>
                <a:spcPts val="480"/>
              </a:spcBef>
              <a:spcAft>
                <a:spcPts val="0"/>
              </a:spcAft>
              <a:buSzPts val="2880"/>
              <a:buFont typeface="Tahoma"/>
              <a:buNone/>
            </a:pPr>
            <a:r>
              <a:rPr b="1" i="0" lang="fr-FR" sz="2400" u="none">
                <a:solidFill>
                  <a:schemeClr val="lt2"/>
                </a:solidFill>
                <a:effectLst>
                  <a:outerShdw blurRad="38100" algn="tl" dir="2700000" dist="38100">
                    <a:srgbClr val="C0C0C0"/>
                  </a:outerShdw>
                </a:effectLst>
                <a:latin typeface="Tahoma"/>
                <a:ea typeface="Tahoma"/>
                <a:cs typeface="Tahoma"/>
                <a:sym typeface="Tahoma"/>
              </a:rPr>
              <a:t>تطبيق قوانين اللعب واحترام قرارات الحكم</a:t>
            </a:r>
            <a:r>
              <a:rPr b="0" i="0" lang="fr-FR" sz="2400" u="none">
                <a:solidFill>
                  <a:schemeClr val="lt1"/>
                </a:solidFill>
                <a:effectLst>
                  <a:outerShdw blurRad="38100" algn="tl" dir="2700000" dist="38100">
                    <a:srgbClr val="C0C0C0"/>
                  </a:outerShdw>
                </a:effectLst>
                <a:latin typeface="Tahoma"/>
                <a:ea typeface="Tahoma"/>
                <a:cs typeface="Tahoma"/>
                <a:sym typeface="Tahoma"/>
              </a:rPr>
              <a:t> </a:t>
            </a:r>
            <a:endParaRPr/>
          </a:p>
        </p:txBody>
      </p:sp>
      <p:cxnSp>
        <p:nvCxnSpPr>
          <p:cNvPr id="239" name="Shape 239"/>
          <p:cNvCxnSpPr/>
          <p:nvPr/>
        </p:nvCxnSpPr>
        <p:spPr>
          <a:xfrm>
            <a:off x="685800" y="685800"/>
            <a:ext cx="0" cy="2819400"/>
          </a:xfrm>
          <a:prstGeom prst="straightConnector1">
            <a:avLst/>
          </a:prstGeom>
          <a:noFill/>
          <a:ln cap="flat" cmpd="sng" w="38100">
            <a:solidFill>
              <a:srgbClr val="FF3300"/>
            </a:solidFill>
            <a:prstDash val="solid"/>
            <a:miter lim="800000"/>
            <a:headEnd len="med" w="med" type="none"/>
            <a:tailEnd len="med" w="med" type="triangle"/>
          </a:ln>
        </p:spPr>
      </p:cxnSp>
      <p:cxnSp>
        <p:nvCxnSpPr>
          <p:cNvPr id="240" name="Shape 240"/>
          <p:cNvCxnSpPr/>
          <p:nvPr/>
        </p:nvCxnSpPr>
        <p:spPr>
          <a:xfrm>
            <a:off x="8382000" y="609600"/>
            <a:ext cx="0" cy="2819400"/>
          </a:xfrm>
          <a:prstGeom prst="straightConnector1">
            <a:avLst/>
          </a:prstGeom>
          <a:noFill/>
          <a:ln cap="flat" cmpd="sng" w="38100">
            <a:solidFill>
              <a:srgbClr val="FF3300"/>
            </a:solidFill>
            <a:prstDash val="solid"/>
            <a:miter lim="800000"/>
            <a:headEnd len="med" w="med" type="none"/>
            <a:tailEnd len="med" w="med" type="triangle"/>
          </a:ln>
        </p:spPr>
      </p:cxnSp>
      <p:cxnSp>
        <p:nvCxnSpPr>
          <p:cNvPr id="241" name="Shape 241"/>
          <p:cNvCxnSpPr/>
          <p:nvPr/>
        </p:nvCxnSpPr>
        <p:spPr>
          <a:xfrm>
            <a:off x="1447800" y="3048000"/>
            <a:ext cx="0" cy="2057400"/>
          </a:xfrm>
          <a:prstGeom prst="straightConnector1">
            <a:avLst/>
          </a:prstGeom>
          <a:noFill/>
          <a:ln cap="flat" cmpd="sng" w="38100">
            <a:solidFill>
              <a:srgbClr val="FF3300"/>
            </a:solidFill>
            <a:prstDash val="solid"/>
            <a:miter lim="800000"/>
            <a:headEnd len="med" w="med" type="none"/>
            <a:tailEnd len="med" w="med" type="triangle"/>
          </a:ln>
        </p:spPr>
      </p:cxnSp>
      <p:cxnSp>
        <p:nvCxnSpPr>
          <p:cNvPr id="242" name="Shape 242"/>
          <p:cNvCxnSpPr/>
          <p:nvPr/>
        </p:nvCxnSpPr>
        <p:spPr>
          <a:xfrm>
            <a:off x="7696200" y="3048000"/>
            <a:ext cx="0" cy="2057400"/>
          </a:xfrm>
          <a:prstGeom prst="straightConnector1">
            <a:avLst/>
          </a:prstGeom>
          <a:noFill/>
          <a:ln cap="flat" cmpd="sng" w="28575">
            <a:solidFill>
              <a:srgbClr val="FF3300"/>
            </a:solidFill>
            <a:prstDash val="solid"/>
            <a:miter lim="800000"/>
            <a:headEnd len="med" w="med" type="none"/>
            <a:tailEnd len="med" w="med" type="triangle"/>
          </a:ln>
        </p:spPr>
      </p:cxnSp>
    </p:spTree>
  </p:cSld>
  <p:clrMapOvr>
    <a:masterClrMapping/>
  </p:clrMapOvr>
  <p:transition spd="slow">
    <p:blinds dir="vert"/>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0">
  <p:cSld>
    <p:spTree>
      <p:nvGrpSpPr>
        <p:cNvPr id="246" name="Shape 246"/>
        <p:cNvGrpSpPr/>
        <p:nvPr/>
      </p:nvGrpSpPr>
      <p:grpSpPr>
        <a:xfrm>
          <a:off x="0" y="0"/>
          <a:ext cx="0" cy="0"/>
          <a:chOff x="0" y="0"/>
          <a:chExt cx="0" cy="0"/>
        </a:xfrm>
      </p:grpSpPr>
      <p:sp>
        <p:nvSpPr>
          <p:cNvPr id="247" name="Shape 247"/>
          <p:cNvSpPr txBox="1"/>
          <p:nvPr>
            <p:ph type="ctrTitle"/>
          </p:nvPr>
        </p:nvSpPr>
        <p:spPr>
          <a:xfrm>
            <a:off x="838200" y="2519362"/>
            <a:ext cx="7391400" cy="446100"/>
          </a:xfrm>
          <a:prstGeom prst="rect">
            <a:avLst/>
          </a:prstGeom>
          <a:solidFill>
            <a:srgbClr val="FF66CC"/>
          </a:solidFill>
          <a:ln cap="flat" cmpd="sng" w="28575">
            <a:solidFill>
              <a:srgbClr val="0000FF"/>
            </a:solidFill>
            <a:prstDash val="solid"/>
            <a:miter lim="524288"/>
            <a:headEnd len="sm" w="sm" type="none"/>
            <a:tailEnd len="sm" w="sm" type="none"/>
          </a:ln>
        </p:spPr>
        <p:txBody>
          <a:bodyPr anchorCtr="1" anchor="b" bIns="45700" lIns="91425" spcFirstLastPara="1" rIns="91425" wrap="square" tIns="45700">
            <a:noAutofit/>
          </a:bodyPr>
          <a:lstStyle/>
          <a:p>
            <a:pPr indent="0" lvl="0" marL="0" rtl="1" algn="ctr">
              <a:lnSpc>
                <a:spcPct val="100000"/>
              </a:lnSpc>
              <a:spcBef>
                <a:spcPts val="0"/>
              </a:spcBef>
              <a:spcAft>
                <a:spcPts val="0"/>
              </a:spcAft>
              <a:buClr>
                <a:schemeClr val="lt2"/>
              </a:buClr>
              <a:buSzPts val="2300"/>
              <a:buFont typeface="Tahoma"/>
              <a:buNone/>
            </a:pPr>
            <a:r>
              <a:rPr b="0" i="0" lang="fr-FR" sz="2300" u="none">
                <a:solidFill>
                  <a:schemeClr val="lt2"/>
                </a:solidFill>
                <a:effectLst>
                  <a:outerShdw blurRad="38100" algn="tl" dir="2700000" dist="38100">
                    <a:srgbClr val="C0C0C0"/>
                  </a:outerShdw>
                </a:effectLst>
                <a:latin typeface="Tahoma"/>
                <a:ea typeface="Tahoma"/>
                <a:cs typeface="Tahoma"/>
                <a:sym typeface="Tahoma"/>
              </a:rPr>
              <a:t>طرقة تدريس مادة التربية البدنية والرياضة</a:t>
            </a:r>
            <a:endParaRPr/>
          </a:p>
        </p:txBody>
      </p:sp>
      <p:sp>
        <p:nvSpPr>
          <p:cNvPr id="248" name="Shape 248"/>
          <p:cNvSpPr/>
          <p:nvPr/>
        </p:nvSpPr>
        <p:spPr>
          <a:xfrm>
            <a:off x="5638800" y="609600"/>
            <a:ext cx="3124200" cy="1600200"/>
          </a:xfrm>
          <a:prstGeom prst="ellipse">
            <a:avLst/>
          </a:prstGeom>
          <a:solidFill>
            <a:schemeClr val="accent1"/>
          </a:solidFill>
          <a:ln cap="flat" cmpd="sng" w="9525">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342900" lvl="0" marL="342900" marR="0" rtl="0" algn="ctr">
              <a:lnSpc>
                <a:spcPct val="100000"/>
              </a:lnSpc>
              <a:spcBef>
                <a:spcPts val="0"/>
              </a:spcBef>
              <a:spcAft>
                <a:spcPts val="0"/>
              </a:spcAft>
              <a:buClr>
                <a:schemeClr val="lt2"/>
              </a:buClr>
              <a:buSzPts val="1960"/>
              <a:buFont typeface="Noto Sans Symbols"/>
              <a:buChar char="●"/>
            </a:pPr>
            <a:r>
              <a:rPr b="1" i="0" lang="fr-FR" sz="2800" u="none">
                <a:solidFill>
                  <a:schemeClr val="lt1"/>
                </a:solidFill>
                <a:latin typeface="Arial"/>
                <a:ea typeface="Arial"/>
                <a:cs typeface="Arial"/>
                <a:sym typeface="Arial"/>
              </a:rPr>
              <a:t>المقاربة بالكفايات</a:t>
            </a:r>
            <a:endParaRPr/>
          </a:p>
        </p:txBody>
      </p:sp>
      <p:sp>
        <p:nvSpPr>
          <p:cNvPr id="249" name="Shape 249"/>
          <p:cNvSpPr/>
          <p:nvPr/>
        </p:nvSpPr>
        <p:spPr>
          <a:xfrm>
            <a:off x="228600" y="685800"/>
            <a:ext cx="5029200" cy="1600200"/>
          </a:xfrm>
          <a:prstGeom prst="ellipse">
            <a:avLst/>
          </a:prstGeom>
          <a:solidFill>
            <a:schemeClr val="accent1"/>
          </a:solidFill>
          <a:ln cap="flat" cmpd="sng" w="9525">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342900" lvl="0" marL="342900" marR="0" rtl="0" algn="ctr">
              <a:lnSpc>
                <a:spcPct val="100000"/>
              </a:lnSpc>
              <a:spcBef>
                <a:spcPts val="0"/>
              </a:spcBef>
              <a:spcAft>
                <a:spcPts val="0"/>
              </a:spcAft>
              <a:buClr>
                <a:schemeClr val="lt2"/>
              </a:buClr>
              <a:buSzPts val="1960"/>
              <a:buFont typeface="Noto Sans Symbols"/>
              <a:buChar char="●"/>
            </a:pPr>
            <a:r>
              <a:rPr b="1" i="0" lang="fr-FR" sz="2800" u="none">
                <a:solidFill>
                  <a:schemeClr val="lt1"/>
                </a:solidFill>
                <a:latin typeface="Arial"/>
                <a:ea typeface="Arial"/>
                <a:cs typeface="Arial"/>
                <a:sym typeface="Arial"/>
              </a:rPr>
              <a:t>المشروع البيداغوجي لمادة التربية البدنية</a:t>
            </a:r>
            <a:endParaRPr/>
          </a:p>
        </p:txBody>
      </p:sp>
      <p:sp>
        <p:nvSpPr>
          <p:cNvPr id="250" name="Shape 250"/>
          <p:cNvSpPr/>
          <p:nvPr/>
        </p:nvSpPr>
        <p:spPr>
          <a:xfrm>
            <a:off x="0" y="3810000"/>
            <a:ext cx="2667000" cy="1600200"/>
          </a:xfrm>
          <a:prstGeom prst="ellipse">
            <a:avLst/>
          </a:prstGeom>
          <a:solidFill>
            <a:schemeClr val="accent1"/>
          </a:solidFill>
          <a:ln cap="flat" cmpd="sng" w="9525">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342900" lvl="0" marL="342900" marR="0" rtl="0" algn="ctr">
              <a:lnSpc>
                <a:spcPct val="100000"/>
              </a:lnSpc>
              <a:spcBef>
                <a:spcPts val="0"/>
              </a:spcBef>
              <a:spcAft>
                <a:spcPts val="0"/>
              </a:spcAft>
              <a:buClr>
                <a:schemeClr val="lt1"/>
              </a:buClr>
              <a:buSzPts val="2800"/>
              <a:buFont typeface="Arial"/>
              <a:buNone/>
            </a:pPr>
            <a:r>
              <a:rPr b="1" i="0" lang="fr-FR" sz="2800" u="none">
                <a:solidFill>
                  <a:schemeClr val="lt1"/>
                </a:solidFill>
                <a:latin typeface="Arial"/>
                <a:ea typeface="Arial"/>
                <a:cs typeface="Arial"/>
                <a:sym typeface="Arial"/>
              </a:rPr>
              <a:t>التقويم والتنقيط</a:t>
            </a:r>
            <a:endParaRPr/>
          </a:p>
        </p:txBody>
      </p:sp>
      <p:sp>
        <p:nvSpPr>
          <p:cNvPr id="251" name="Shape 251"/>
          <p:cNvSpPr/>
          <p:nvPr/>
        </p:nvSpPr>
        <p:spPr>
          <a:xfrm>
            <a:off x="6400800" y="3657600"/>
            <a:ext cx="2362200" cy="1676400"/>
          </a:xfrm>
          <a:prstGeom prst="ellipse">
            <a:avLst/>
          </a:prstGeom>
          <a:solidFill>
            <a:schemeClr val="accent1"/>
          </a:solidFill>
          <a:ln cap="flat" cmpd="sng" w="9525">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342900" lvl="0" marL="342900" marR="0" rtl="0" algn="ctr">
              <a:lnSpc>
                <a:spcPct val="100000"/>
              </a:lnSpc>
              <a:spcBef>
                <a:spcPts val="0"/>
              </a:spcBef>
              <a:spcAft>
                <a:spcPts val="0"/>
              </a:spcAft>
              <a:buClr>
                <a:schemeClr val="lt1"/>
              </a:buClr>
              <a:buSzPts val="2800"/>
              <a:buFont typeface="Arial"/>
              <a:buNone/>
            </a:pPr>
            <a:r>
              <a:rPr b="1" i="0" lang="fr-FR" sz="2800" u="none">
                <a:solidFill>
                  <a:schemeClr val="lt1"/>
                </a:solidFill>
                <a:latin typeface="Arial"/>
                <a:ea typeface="Arial"/>
                <a:cs typeface="Arial"/>
                <a:sym typeface="Arial"/>
              </a:rPr>
              <a:t>الحلقة الدراسية</a:t>
            </a:r>
            <a:endParaRPr/>
          </a:p>
        </p:txBody>
      </p:sp>
      <p:sp>
        <p:nvSpPr>
          <p:cNvPr id="252" name="Shape 252"/>
          <p:cNvSpPr/>
          <p:nvPr/>
        </p:nvSpPr>
        <p:spPr>
          <a:xfrm>
            <a:off x="2667000" y="4343400"/>
            <a:ext cx="3733800" cy="2057400"/>
          </a:xfrm>
          <a:prstGeom prst="ellipse">
            <a:avLst/>
          </a:prstGeom>
          <a:solidFill>
            <a:schemeClr val="accent1"/>
          </a:solidFill>
          <a:ln cap="flat" cmpd="sng" w="9525">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342900" lvl="0" marL="342900" marR="0" rtl="0" algn="ctr">
              <a:lnSpc>
                <a:spcPct val="100000"/>
              </a:lnSpc>
              <a:spcBef>
                <a:spcPts val="0"/>
              </a:spcBef>
              <a:spcAft>
                <a:spcPts val="0"/>
              </a:spcAft>
              <a:buClr>
                <a:schemeClr val="lt2"/>
              </a:buClr>
              <a:buSzPts val="1960"/>
              <a:buFont typeface="Noto Sans Symbols"/>
              <a:buChar char="●"/>
            </a:pPr>
            <a:r>
              <a:rPr b="1" i="0" lang="fr-FR" sz="2800" u="none">
                <a:solidFill>
                  <a:schemeClr val="lt1"/>
                </a:solidFill>
                <a:latin typeface="Arial"/>
                <a:ea typeface="Arial"/>
                <a:cs typeface="Arial"/>
                <a:sym typeface="Arial"/>
              </a:rPr>
              <a:t>التدريس بالمجؤات</a:t>
            </a:r>
            <a:endParaRPr/>
          </a:p>
        </p:txBody>
      </p:sp>
      <p:cxnSp>
        <p:nvCxnSpPr>
          <p:cNvPr id="253" name="Shape 253"/>
          <p:cNvCxnSpPr/>
          <p:nvPr/>
        </p:nvCxnSpPr>
        <p:spPr>
          <a:xfrm flipH="1">
            <a:off x="1981200" y="3124200"/>
            <a:ext cx="457200" cy="762000"/>
          </a:xfrm>
          <a:prstGeom prst="straightConnector1">
            <a:avLst/>
          </a:prstGeom>
          <a:noFill/>
          <a:ln cap="flat" cmpd="sng" w="38100">
            <a:solidFill>
              <a:srgbClr val="FF3300"/>
            </a:solidFill>
            <a:prstDash val="solid"/>
            <a:miter lim="800000"/>
            <a:headEnd len="med" w="med" type="none"/>
            <a:tailEnd len="med" w="med" type="triangle"/>
          </a:ln>
        </p:spPr>
      </p:cxnSp>
      <p:cxnSp>
        <p:nvCxnSpPr>
          <p:cNvPr id="254" name="Shape 254"/>
          <p:cNvCxnSpPr/>
          <p:nvPr/>
        </p:nvCxnSpPr>
        <p:spPr>
          <a:xfrm>
            <a:off x="4572000" y="3124200"/>
            <a:ext cx="0" cy="1219200"/>
          </a:xfrm>
          <a:prstGeom prst="straightConnector1">
            <a:avLst/>
          </a:prstGeom>
          <a:noFill/>
          <a:ln cap="flat" cmpd="sng" w="38100">
            <a:solidFill>
              <a:srgbClr val="FF3300"/>
            </a:solidFill>
            <a:prstDash val="solid"/>
            <a:miter lim="800000"/>
            <a:headEnd len="med" w="med" type="none"/>
            <a:tailEnd len="med" w="med" type="triangle"/>
          </a:ln>
        </p:spPr>
      </p:cxnSp>
      <p:cxnSp>
        <p:nvCxnSpPr>
          <p:cNvPr id="255" name="Shape 255"/>
          <p:cNvCxnSpPr/>
          <p:nvPr/>
        </p:nvCxnSpPr>
        <p:spPr>
          <a:xfrm>
            <a:off x="6781800" y="3124200"/>
            <a:ext cx="609600" cy="609600"/>
          </a:xfrm>
          <a:prstGeom prst="straightConnector1">
            <a:avLst/>
          </a:prstGeom>
          <a:noFill/>
          <a:ln cap="flat" cmpd="sng" w="38100">
            <a:solidFill>
              <a:srgbClr val="FF3300"/>
            </a:solidFill>
            <a:prstDash val="solid"/>
            <a:miter lim="800000"/>
            <a:headEnd len="med" w="med" type="none"/>
            <a:tailEnd len="med" w="med" type="triangle"/>
          </a:ln>
        </p:spPr>
      </p:cxnSp>
      <p:cxnSp>
        <p:nvCxnSpPr>
          <p:cNvPr id="256" name="Shape 256"/>
          <p:cNvCxnSpPr/>
          <p:nvPr/>
        </p:nvCxnSpPr>
        <p:spPr>
          <a:xfrm rot="10800000">
            <a:off x="7086600" y="2286000"/>
            <a:ext cx="990600" cy="381000"/>
          </a:xfrm>
          <a:prstGeom prst="straightConnector1">
            <a:avLst/>
          </a:prstGeom>
          <a:noFill/>
          <a:ln cap="flat" cmpd="sng" w="38100">
            <a:solidFill>
              <a:srgbClr val="FF3300"/>
            </a:solidFill>
            <a:prstDash val="solid"/>
            <a:miter lim="800000"/>
            <a:headEnd len="med" w="med" type="none"/>
            <a:tailEnd len="med" w="med" type="triangle"/>
          </a:ln>
        </p:spPr>
      </p:cxnSp>
      <p:cxnSp>
        <p:nvCxnSpPr>
          <p:cNvPr id="257" name="Shape 257"/>
          <p:cNvCxnSpPr/>
          <p:nvPr/>
        </p:nvCxnSpPr>
        <p:spPr>
          <a:xfrm flipH="1" rot="10800000">
            <a:off x="1066800" y="2286000"/>
            <a:ext cx="609600" cy="304800"/>
          </a:xfrm>
          <a:prstGeom prst="straightConnector1">
            <a:avLst/>
          </a:prstGeom>
          <a:noFill/>
          <a:ln cap="flat" cmpd="sng" w="38100">
            <a:solidFill>
              <a:srgbClr val="FF3300"/>
            </a:solidFill>
            <a:prstDash val="solid"/>
            <a:miter lim="800000"/>
            <a:headEnd len="med" w="med" type="none"/>
            <a:tailEnd len="med" w="med" type="triangle"/>
          </a:ln>
        </p:spPr>
      </p:cxnSp>
      <p:cxnSp>
        <p:nvCxnSpPr>
          <p:cNvPr id="258" name="Shape 258"/>
          <p:cNvCxnSpPr/>
          <p:nvPr/>
        </p:nvCxnSpPr>
        <p:spPr>
          <a:xfrm>
            <a:off x="762000" y="1981200"/>
            <a:ext cx="76200" cy="0"/>
          </a:xfrm>
          <a:prstGeom prst="straightConnector1">
            <a:avLst/>
          </a:prstGeom>
          <a:noFill/>
          <a:ln cap="flat" cmpd="sng" w="9525">
            <a:solidFill>
              <a:schemeClr val="lt1"/>
            </a:solidFill>
            <a:prstDash val="solid"/>
            <a:miter lim="800000"/>
            <a:headEnd len="med" w="med" type="none"/>
            <a:tailEnd len="med" w="med" type="triangle"/>
          </a:ln>
        </p:spPr>
      </p:cxnSp>
      <p:cxnSp>
        <p:nvCxnSpPr>
          <p:cNvPr id="259" name="Shape 259"/>
          <p:cNvCxnSpPr/>
          <p:nvPr/>
        </p:nvCxnSpPr>
        <p:spPr>
          <a:xfrm>
            <a:off x="762000" y="1981200"/>
            <a:ext cx="0" cy="1905000"/>
          </a:xfrm>
          <a:prstGeom prst="straightConnector1">
            <a:avLst/>
          </a:prstGeom>
          <a:noFill/>
          <a:ln cap="flat" cmpd="sng" w="38100">
            <a:solidFill>
              <a:srgbClr val="FF3300"/>
            </a:solidFill>
            <a:prstDash val="solid"/>
            <a:miter lim="800000"/>
            <a:headEnd len="med" w="med" type="none"/>
            <a:tailEnd len="med" w="med" type="triangle"/>
          </a:ln>
        </p:spPr>
      </p:cxnSp>
      <p:cxnSp>
        <p:nvCxnSpPr>
          <p:cNvPr id="260" name="Shape 260"/>
          <p:cNvCxnSpPr/>
          <p:nvPr/>
        </p:nvCxnSpPr>
        <p:spPr>
          <a:xfrm>
            <a:off x="1066800" y="5410200"/>
            <a:ext cx="1981200" cy="609600"/>
          </a:xfrm>
          <a:prstGeom prst="straightConnector1">
            <a:avLst/>
          </a:prstGeom>
          <a:noFill/>
          <a:ln cap="flat" cmpd="sng" w="38100">
            <a:solidFill>
              <a:srgbClr val="FF3300"/>
            </a:solidFill>
            <a:prstDash val="solid"/>
            <a:miter lim="800000"/>
            <a:headEnd len="med" w="med" type="none"/>
            <a:tailEnd len="med" w="med" type="triangle"/>
          </a:ln>
        </p:spPr>
      </p:cxnSp>
      <p:cxnSp>
        <p:nvCxnSpPr>
          <p:cNvPr id="261" name="Shape 261"/>
          <p:cNvCxnSpPr/>
          <p:nvPr/>
        </p:nvCxnSpPr>
        <p:spPr>
          <a:xfrm flipH="1" rot="10800000">
            <a:off x="5638800" y="5257800"/>
            <a:ext cx="2514600" cy="990600"/>
          </a:xfrm>
          <a:prstGeom prst="straightConnector1">
            <a:avLst/>
          </a:prstGeom>
          <a:noFill/>
          <a:ln cap="flat" cmpd="sng" w="38100">
            <a:solidFill>
              <a:srgbClr val="FF3300"/>
            </a:solidFill>
            <a:prstDash val="solid"/>
            <a:miter lim="800000"/>
            <a:headEnd len="med" w="med" type="none"/>
            <a:tailEnd len="med" w="med" type="triangle"/>
          </a:ln>
        </p:spPr>
      </p:cxnSp>
      <p:cxnSp>
        <p:nvCxnSpPr>
          <p:cNvPr id="262" name="Shape 262"/>
          <p:cNvCxnSpPr/>
          <p:nvPr/>
        </p:nvCxnSpPr>
        <p:spPr>
          <a:xfrm>
            <a:off x="8382000" y="1905000"/>
            <a:ext cx="0" cy="1905000"/>
          </a:xfrm>
          <a:prstGeom prst="straightConnector1">
            <a:avLst/>
          </a:prstGeom>
          <a:noFill/>
          <a:ln cap="flat" cmpd="sng" w="38100">
            <a:solidFill>
              <a:srgbClr val="FF3300"/>
            </a:solidFill>
            <a:prstDash val="solid"/>
            <a:miter lim="800000"/>
            <a:headEnd len="med" w="med" type="none"/>
            <a:tailEnd len="med" w="med" type="triangle"/>
          </a:ln>
        </p:spPr>
      </p:cxnSp>
      <p:cxnSp>
        <p:nvCxnSpPr>
          <p:cNvPr id="263" name="Shape 263"/>
          <p:cNvCxnSpPr/>
          <p:nvPr/>
        </p:nvCxnSpPr>
        <p:spPr>
          <a:xfrm rot="10800000">
            <a:off x="2819400" y="609600"/>
            <a:ext cx="3657600" cy="0"/>
          </a:xfrm>
          <a:prstGeom prst="straightConnector1">
            <a:avLst/>
          </a:prstGeom>
          <a:noFill/>
          <a:ln cap="flat" cmpd="sng" w="38100">
            <a:solidFill>
              <a:srgbClr val="FF3300"/>
            </a:solidFill>
            <a:prstDash val="solid"/>
            <a:miter lim="800000"/>
            <a:headEnd len="med" w="med" type="none"/>
            <a:tailEnd len="med" w="med" type="triangle"/>
          </a:ln>
        </p:spPr>
      </p:cxnSp>
      <p:pic>
        <p:nvPicPr>
          <p:cNvPr id="264" name="Shape 264"/>
          <p:cNvPicPr preferRelativeResize="0"/>
          <p:nvPr/>
        </p:nvPicPr>
        <p:blipFill rotWithShape="1">
          <a:blip r:embed="rId3">
            <a:alphaModFix/>
          </a:blip>
          <a:srcRect b="0" l="0" r="0" t="0"/>
          <a:stretch/>
        </p:blipFill>
        <p:spPr>
          <a:xfrm>
            <a:off x="4859337" y="3430587"/>
            <a:ext cx="157163" cy="157163"/>
          </a:xfrm>
          <a:prstGeom prst="rect">
            <a:avLst/>
          </a:prstGeom>
          <a:noFill/>
          <a:ln>
            <a:noFill/>
          </a:ln>
        </p:spPr>
      </p:pic>
    </p:spTree>
  </p:cSld>
  <p:clrMapOvr>
    <a:masterClrMapping/>
  </p:clrMapOvr>
  <p:transition spd="slow">
    <p:blinds dir="vert"/>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0">
  <p:cSld>
    <p:spTree>
      <p:nvGrpSpPr>
        <p:cNvPr id="268" name="Shape 268"/>
        <p:cNvGrpSpPr/>
        <p:nvPr/>
      </p:nvGrpSpPr>
      <p:grpSpPr>
        <a:xfrm>
          <a:off x="0" y="0"/>
          <a:ext cx="0" cy="0"/>
          <a:chOff x="0" y="0"/>
          <a:chExt cx="0" cy="0"/>
        </a:xfrm>
      </p:grpSpPr>
      <p:sp>
        <p:nvSpPr>
          <p:cNvPr id="269" name="Shape 269"/>
          <p:cNvSpPr txBox="1"/>
          <p:nvPr>
            <p:ph type="title"/>
          </p:nvPr>
        </p:nvSpPr>
        <p:spPr>
          <a:xfrm>
            <a:off x="1828800" y="0"/>
            <a:ext cx="4953000" cy="457200"/>
          </a:xfrm>
          <a:prstGeom prst="rect">
            <a:avLst/>
          </a:prstGeom>
          <a:noFill/>
          <a:ln cap="flat" cmpd="sng" w="9525">
            <a:solidFill>
              <a:srgbClr val="0000FF"/>
            </a:solidFill>
            <a:prstDash val="solid"/>
            <a:miter lim="524288"/>
            <a:headEnd len="sm" w="sm" type="none"/>
            <a:tailEnd len="sm" w="sm" type="none"/>
          </a:ln>
        </p:spPr>
        <p:txBody>
          <a:bodyPr anchorCtr="0" anchor="ctr" bIns="45700" lIns="91425" spcFirstLastPara="1" rIns="91425" wrap="square" tIns="45700">
            <a:noAutofit/>
          </a:bodyPr>
          <a:lstStyle/>
          <a:p>
            <a:pPr indent="0" lvl="0" marL="0" rtl="0" algn="ctr">
              <a:lnSpc>
                <a:spcPct val="100000"/>
              </a:lnSpc>
              <a:spcBef>
                <a:spcPts val="0"/>
              </a:spcBef>
              <a:spcAft>
                <a:spcPts val="0"/>
              </a:spcAft>
              <a:buClr>
                <a:srgbClr val="FF3300"/>
              </a:buClr>
              <a:buSzPts val="4000"/>
              <a:buFont typeface="Tahoma"/>
              <a:buNone/>
            </a:pPr>
            <a:r>
              <a:rPr b="0" i="0" lang="fr-FR" sz="4000" u="none">
                <a:solidFill>
                  <a:srgbClr val="FF3300"/>
                </a:solidFill>
                <a:effectLst>
                  <a:outerShdw blurRad="38100" algn="tl" dir="2700000" dist="38100">
                    <a:srgbClr val="C0C0C0"/>
                  </a:outerShdw>
                </a:effectLst>
                <a:latin typeface="Tahoma"/>
                <a:ea typeface="Tahoma"/>
                <a:cs typeface="Tahoma"/>
                <a:sym typeface="Tahoma"/>
              </a:rPr>
              <a:t>المقاربة بالكفايات</a:t>
            </a:r>
            <a:endParaRPr/>
          </a:p>
        </p:txBody>
      </p:sp>
      <p:sp>
        <p:nvSpPr>
          <p:cNvPr id="270" name="Shape 270"/>
          <p:cNvSpPr txBox="1"/>
          <p:nvPr>
            <p:ph idx="1" type="body"/>
          </p:nvPr>
        </p:nvSpPr>
        <p:spPr>
          <a:xfrm>
            <a:off x="304800" y="533400"/>
            <a:ext cx="8534400" cy="6705600"/>
          </a:xfrm>
          <a:prstGeom prst="rect">
            <a:avLst/>
          </a:prstGeom>
          <a:noFill/>
          <a:ln cap="flat" cmpd="sng" w="38100">
            <a:solidFill>
              <a:schemeClr val="accent1"/>
            </a:solidFill>
            <a:prstDash val="solid"/>
            <a:miter lim="524288"/>
            <a:headEnd len="sm" w="sm" type="none"/>
            <a:tailEnd len="sm" w="sm" type="none"/>
          </a:ln>
        </p:spPr>
        <p:txBody>
          <a:bodyPr anchorCtr="0" anchor="t" bIns="45700" lIns="91425" spcFirstLastPara="1" rIns="91425" wrap="square" tIns="45700">
            <a:noAutofit/>
          </a:bodyPr>
          <a:lstStyle/>
          <a:p>
            <a:pPr indent="-153987" lvl="2" marL="1068387" rtl="0" algn="r">
              <a:lnSpc>
                <a:spcPct val="100000"/>
              </a:lnSpc>
              <a:spcBef>
                <a:spcPts val="0"/>
              </a:spcBef>
              <a:spcAft>
                <a:spcPts val="0"/>
              </a:spcAft>
              <a:buSzPts val="2400"/>
              <a:buFont typeface="Tahoma"/>
              <a:buNone/>
            </a:pPr>
            <a:r>
              <a:rPr b="0" i="0" lang="fr-FR" sz="2000" u="none">
                <a:solidFill>
                  <a:schemeClr val="lt1"/>
                </a:solidFill>
                <a:effectLst>
                  <a:outerShdw blurRad="38100" algn="tl" dir="2700000" dist="38100">
                    <a:srgbClr val="C0C0C0"/>
                  </a:outerShdw>
                </a:effectLst>
                <a:latin typeface="Tahoma"/>
                <a:ea typeface="Tahoma"/>
                <a:cs typeface="Tahoma"/>
                <a:sym typeface="Tahoma"/>
              </a:rPr>
              <a:t>       </a:t>
            </a:r>
            <a:r>
              <a:rPr b="1" i="0" lang="fr-FR" sz="2000" u="none">
                <a:solidFill>
                  <a:schemeClr val="lt1"/>
                </a:solidFill>
                <a:effectLst>
                  <a:outerShdw blurRad="38100" algn="tl" dir="2700000" dist="38100">
                    <a:srgbClr val="C0C0C0"/>
                  </a:outerShdw>
                </a:effectLst>
                <a:latin typeface="Tahoma"/>
                <a:ea typeface="Tahoma"/>
                <a:cs typeface="Tahoma"/>
                <a:sym typeface="Tahoma"/>
              </a:rPr>
              <a:t>!</a:t>
            </a:r>
            <a:r>
              <a:rPr b="1" i="0" lang="fr-FR" sz="2700" u="none">
                <a:solidFill>
                  <a:schemeClr val="lt2"/>
                </a:solidFill>
                <a:effectLst>
                  <a:outerShdw blurRad="38100" algn="tl" dir="2700000" dist="38100">
                    <a:srgbClr val="C0C0C0"/>
                  </a:outerShdw>
                </a:effectLst>
                <a:latin typeface="Tahoma"/>
                <a:ea typeface="Tahoma"/>
                <a:cs typeface="Tahoma"/>
                <a:sym typeface="Tahoma"/>
              </a:rPr>
              <a:t>ظهرت بدغوجيات الكفايات لتجيب عن بعض الأسئلة التي لم يستطيع التعليم الجمعي تقديم إجابات ناجعة عنها:</a:t>
            </a:r>
            <a:endParaRPr/>
          </a:p>
          <a:p>
            <a:pPr indent="-153987" lvl="2" marL="1068387" rtl="0" algn="r">
              <a:lnSpc>
                <a:spcPct val="100000"/>
              </a:lnSpc>
              <a:spcBef>
                <a:spcPts val="540"/>
              </a:spcBef>
              <a:spcAft>
                <a:spcPts val="0"/>
              </a:spcAft>
              <a:buSzPts val="3240"/>
              <a:buFont typeface="Tahoma"/>
              <a:buNone/>
            </a:pPr>
            <a:r>
              <a:rPr b="1" i="0" lang="fr-FR" sz="2700" u="none">
                <a:solidFill>
                  <a:schemeClr val="lt2"/>
                </a:solidFill>
                <a:effectLst>
                  <a:outerShdw blurRad="38100" algn="tl" dir="2700000" dist="38100">
                    <a:srgbClr val="C0C0C0"/>
                  </a:outerShdw>
                </a:effectLst>
                <a:latin typeface="Tahoma"/>
                <a:ea typeface="Tahoma"/>
                <a:cs typeface="Tahoma"/>
                <a:sym typeface="Tahoma"/>
              </a:rPr>
              <a:t>كيف نجعل متعلمين ذوي خصائص مختلفة ينهون مسارهم الدراسي بنجاح؟ </a:t>
            </a:r>
            <a:endParaRPr/>
          </a:p>
          <a:p>
            <a:pPr indent="-153987" lvl="2" marL="1068387" rtl="0" algn="r">
              <a:lnSpc>
                <a:spcPct val="100000"/>
              </a:lnSpc>
              <a:spcBef>
                <a:spcPts val="540"/>
              </a:spcBef>
              <a:spcAft>
                <a:spcPts val="0"/>
              </a:spcAft>
              <a:buSzPts val="3240"/>
              <a:buFont typeface="Tahoma"/>
              <a:buNone/>
            </a:pPr>
            <a:r>
              <a:rPr b="1" i="0" lang="fr-FR" sz="2700" u="none">
                <a:solidFill>
                  <a:schemeClr val="lt2"/>
                </a:solidFill>
                <a:effectLst>
                  <a:outerShdw blurRad="38100" algn="tl" dir="2700000" dist="38100">
                    <a:srgbClr val="C0C0C0"/>
                  </a:outerShdw>
                </a:effectLst>
                <a:latin typeface="Tahoma"/>
                <a:ea typeface="Tahoma"/>
                <a:cs typeface="Tahoma"/>
                <a:sym typeface="Tahoma"/>
              </a:rPr>
              <a:t>كيف ننوع السيرورات التعليمية التعلمية تنويعا يتوافق وإيقاعات المتعلمين الفردية حتى نضمن نجاحهم جميعا؟ نجاحا في اكتساب الكفايات التي تمكنهم من تجاوز العوائق  التي يمكن أن تصادفهم في حياتهم اليومية</a:t>
            </a:r>
            <a:r>
              <a:rPr b="1" i="0" lang="fr-FR" sz="2700" u="none">
                <a:solidFill>
                  <a:schemeClr val="lt1"/>
                </a:solidFill>
                <a:effectLst>
                  <a:outerShdw blurRad="38100" algn="tl" dir="2700000" dist="38100">
                    <a:srgbClr val="C0C0C0"/>
                  </a:outerShdw>
                </a:effectLst>
                <a:latin typeface="Tahoma"/>
                <a:ea typeface="Tahoma"/>
                <a:cs typeface="Tahoma"/>
                <a:sym typeface="Tahoma"/>
              </a:rPr>
              <a:t>.</a:t>
            </a:r>
            <a:endParaRPr/>
          </a:p>
          <a:p>
            <a:pPr indent="-153987" lvl="2" marL="1068387" rtl="0" algn="r">
              <a:lnSpc>
                <a:spcPct val="100000"/>
              </a:lnSpc>
              <a:spcBef>
                <a:spcPts val="600"/>
              </a:spcBef>
              <a:spcAft>
                <a:spcPts val="0"/>
              </a:spcAft>
              <a:buSzPts val="2400"/>
              <a:buFont typeface="Tahoma"/>
              <a:buNone/>
            </a:pPr>
            <a:r>
              <a:rPr b="0" i="0" lang="fr-FR" sz="2000" u="none">
                <a:solidFill>
                  <a:schemeClr val="lt1"/>
                </a:solidFill>
                <a:effectLst>
                  <a:outerShdw blurRad="38100" algn="tl" dir="2700000" dist="38100">
                    <a:srgbClr val="C0C0C0"/>
                  </a:outerShdw>
                </a:effectLst>
                <a:latin typeface="Tahoma"/>
                <a:ea typeface="Tahoma"/>
                <a:cs typeface="Tahoma"/>
                <a:sym typeface="Tahoma"/>
              </a:rPr>
              <a:t>                  </a:t>
            </a:r>
            <a:r>
              <a:rPr b="0" i="0" lang="fr-FR" sz="3000" u="none">
                <a:solidFill>
                  <a:schemeClr val="accent1"/>
                </a:solidFill>
                <a:effectLst>
                  <a:outerShdw blurRad="38100" algn="tl" dir="2700000" dist="38100">
                    <a:srgbClr val="C0C0C0"/>
                  </a:outerShdw>
                </a:effectLst>
                <a:latin typeface="Tahoma"/>
                <a:ea typeface="Tahoma"/>
                <a:cs typeface="Tahoma"/>
                <a:sym typeface="Tahoma"/>
              </a:rPr>
              <a:t>الكفاية هي القدرة على الابتكار الأجوبة الجديدة التي تقتضيها الوضعية التي يشتغل فيها المتعلم.وهذا لن يتم له بالقدرة على تحويل المعارف والقدرات </a:t>
            </a:r>
            <a:endParaRPr/>
          </a:p>
          <a:p>
            <a:pPr indent="-153987" lvl="2" marL="1068387" rtl="0" algn="r">
              <a:lnSpc>
                <a:spcPct val="100000"/>
              </a:lnSpc>
              <a:spcBef>
                <a:spcPts val="600"/>
              </a:spcBef>
              <a:spcAft>
                <a:spcPts val="0"/>
              </a:spcAft>
              <a:buSzPts val="3600"/>
              <a:buFont typeface="Tahoma"/>
              <a:buNone/>
            </a:pPr>
            <a:r>
              <a:rPr b="0" i="0" lang="fr-FR" sz="3000" u="none">
                <a:solidFill>
                  <a:schemeClr val="accent1"/>
                </a:solidFill>
                <a:effectLst>
                  <a:outerShdw blurRad="38100" algn="tl" dir="2700000" dist="38100">
                    <a:srgbClr val="C0C0C0"/>
                  </a:outerShdw>
                </a:effectLst>
                <a:latin typeface="Tahoma"/>
                <a:ea typeface="Tahoma"/>
                <a:cs typeface="Tahoma"/>
                <a:sym typeface="Tahoma"/>
              </a:rPr>
              <a:t>ن وإنما بالقدرة على حشد ما يلائم منها هذه الوضعية الجديدة بدراي،و بدالك تلغي فكرة مراكمة المعارف المعزولة،مما يؤدي بالتلاميذ الذين تعودوا على هذا نمط من التعلم على عدم القدرة على الربط بين المكتسبات</a:t>
            </a:r>
            <a:r>
              <a:rPr b="0" i="0" lang="fr-FR" sz="2000" u="none">
                <a:solidFill>
                  <a:schemeClr val="accent1"/>
                </a:solidFill>
                <a:effectLst>
                  <a:outerShdw blurRad="38100" algn="tl" dir="2700000" dist="38100">
                    <a:srgbClr val="C0C0C0"/>
                  </a:outerShdw>
                </a:effectLst>
                <a:latin typeface="Tahoma"/>
                <a:ea typeface="Tahoma"/>
                <a:cs typeface="Tahoma"/>
                <a:sym typeface="Tahoma"/>
              </a:rPr>
              <a:t> </a:t>
            </a:r>
            <a:endParaRPr/>
          </a:p>
          <a:p>
            <a:pPr indent="-153987" lvl="2" marL="1068387" rtl="0" algn="r">
              <a:lnSpc>
                <a:spcPct val="100000"/>
              </a:lnSpc>
              <a:spcBef>
                <a:spcPts val="400"/>
              </a:spcBef>
              <a:spcAft>
                <a:spcPts val="0"/>
              </a:spcAft>
              <a:buSzPts val="2400"/>
              <a:buFont typeface="Tahoma"/>
              <a:buNone/>
            </a:pPr>
            <a:r>
              <a:rPr b="0" i="0" lang="fr-FR" sz="2000" u="none">
                <a:solidFill>
                  <a:schemeClr val="accent1"/>
                </a:solidFill>
                <a:effectLst>
                  <a:outerShdw blurRad="38100" algn="tl" dir="2700000" dist="38100">
                    <a:srgbClr val="C0C0C0"/>
                  </a:outerShdw>
                </a:effectLst>
                <a:latin typeface="Tahoma"/>
                <a:ea typeface="Tahoma"/>
                <a:cs typeface="Tahoma"/>
                <a:sym typeface="Tahoma"/>
              </a:rPr>
              <a:t>                               </a:t>
            </a:r>
            <a:endParaRPr/>
          </a:p>
        </p:txBody>
      </p:sp>
      <p:cxnSp>
        <p:nvCxnSpPr>
          <p:cNvPr id="271" name="Shape 271"/>
          <p:cNvCxnSpPr/>
          <p:nvPr/>
        </p:nvCxnSpPr>
        <p:spPr>
          <a:xfrm>
            <a:off x="6400800" y="2895600"/>
            <a:ext cx="0" cy="76200"/>
          </a:xfrm>
          <a:prstGeom prst="straightConnector1">
            <a:avLst/>
          </a:prstGeom>
          <a:noFill/>
          <a:ln cap="flat" cmpd="sng" w="9525">
            <a:solidFill>
              <a:schemeClr val="lt1"/>
            </a:solidFill>
            <a:prstDash val="solid"/>
            <a:miter lim="800000"/>
            <a:headEnd len="med" w="med" type="none"/>
            <a:tailEnd len="med" w="med" type="none"/>
          </a:ln>
        </p:spPr>
      </p:cxnSp>
      <p:cxnSp>
        <p:nvCxnSpPr>
          <p:cNvPr id="272" name="Shape 272"/>
          <p:cNvCxnSpPr/>
          <p:nvPr/>
        </p:nvCxnSpPr>
        <p:spPr>
          <a:xfrm rot="10800000">
            <a:off x="7620000" y="3200400"/>
            <a:ext cx="990600" cy="0"/>
          </a:xfrm>
          <a:prstGeom prst="straightConnector1">
            <a:avLst/>
          </a:prstGeom>
          <a:noFill/>
          <a:ln cap="flat" cmpd="sng" w="38100">
            <a:solidFill>
              <a:srgbClr val="FF3300"/>
            </a:solidFill>
            <a:prstDash val="solid"/>
            <a:miter lim="800000"/>
            <a:headEnd len="med" w="med" type="none"/>
            <a:tailEnd len="med" w="med" type="triangle"/>
          </a:ln>
        </p:spPr>
      </p:cxnSp>
    </p:spTree>
  </p:cSld>
  <p:clrMapOvr>
    <a:masterClrMapping/>
  </p:clrMapOvr>
  <p:transition spd="slow">
    <p:blinds dir="vert"/>
  </p:transition>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0">
  <p:cSld>
    <p:spTree>
      <p:nvGrpSpPr>
        <p:cNvPr id="276" name="Shape 276"/>
        <p:cNvGrpSpPr/>
        <p:nvPr/>
      </p:nvGrpSpPr>
      <p:grpSpPr>
        <a:xfrm>
          <a:off x="0" y="0"/>
          <a:ext cx="0" cy="0"/>
          <a:chOff x="0" y="0"/>
          <a:chExt cx="0" cy="0"/>
        </a:xfrm>
      </p:grpSpPr>
      <p:sp>
        <p:nvSpPr>
          <p:cNvPr id="277" name="Shape 277"/>
          <p:cNvSpPr txBox="1"/>
          <p:nvPr>
            <p:ph type="title"/>
          </p:nvPr>
        </p:nvSpPr>
        <p:spPr>
          <a:xfrm>
            <a:off x="838200" y="381000"/>
            <a:ext cx="8305800" cy="1524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t/>
            </a:r>
            <a:endParaRPr sz="4400">
              <a:solidFill>
                <a:schemeClr val="lt2"/>
              </a:solidFill>
              <a:effectLst>
                <a:outerShdw blurRad="38100" algn="tl" dir="2700000" dist="38100">
                  <a:srgbClr val="000000"/>
                </a:outerShdw>
              </a:effectLst>
              <a:latin typeface="Tahoma"/>
              <a:ea typeface="Tahoma"/>
              <a:cs typeface="Tahoma"/>
              <a:sym typeface="Tahoma"/>
            </a:endParaRPr>
          </a:p>
        </p:txBody>
      </p:sp>
      <p:sp>
        <p:nvSpPr>
          <p:cNvPr id="278" name="Shape 278"/>
          <p:cNvSpPr txBox="1"/>
          <p:nvPr>
            <p:ph idx="1" type="body"/>
          </p:nvPr>
        </p:nvSpPr>
        <p:spPr>
          <a:xfrm>
            <a:off x="457200" y="1905000"/>
            <a:ext cx="8229600" cy="4114800"/>
          </a:xfrm>
          <a:prstGeom prst="rect">
            <a:avLst/>
          </a:prstGeom>
          <a:noFill/>
          <a:ln>
            <a:noFill/>
          </a:ln>
        </p:spPr>
        <p:txBody>
          <a:bodyPr anchorCtr="0" anchor="t" bIns="45700" lIns="91425" spcFirstLastPara="1" rIns="91425" wrap="square" tIns="45700">
            <a:noAutofit/>
          </a:bodyPr>
          <a:lstStyle/>
          <a:p>
            <a:pPr indent="-342900" lvl="0" marL="342900" rtl="0" algn="l">
              <a:lnSpc>
                <a:spcPct val="100000"/>
              </a:lnSpc>
              <a:spcBef>
                <a:spcPts val="0"/>
              </a:spcBef>
              <a:spcAft>
                <a:spcPts val="0"/>
              </a:spcAft>
              <a:buClr>
                <a:schemeClr val="hlink"/>
              </a:buClr>
              <a:buSzPts val="3600"/>
              <a:buFont typeface="Tahoma"/>
              <a:buChar char="•"/>
            </a:pPr>
            <a:r>
              <a:rPr b="0" i="1" lang="fr-FR" sz="3000" u="none">
                <a:solidFill>
                  <a:srgbClr val="FF3300"/>
                </a:solidFill>
                <a:effectLst>
                  <a:outerShdw blurRad="38100" algn="tl" dir="2700000" dist="38100">
                    <a:srgbClr val="C0C0C0"/>
                  </a:outerShdw>
                </a:effectLst>
                <a:latin typeface="Tahoma"/>
                <a:ea typeface="Tahoma"/>
                <a:cs typeface="Tahoma"/>
                <a:sym typeface="Tahoma"/>
              </a:rPr>
              <a:t>و </a:t>
            </a:r>
            <a:r>
              <a:rPr b="1" i="0" lang="fr-FR" sz="4100" u="none">
                <a:solidFill>
                  <a:srgbClr val="FF3300"/>
                </a:solidFill>
                <a:effectLst>
                  <a:outerShdw blurRad="38100" algn="tl" dir="2700000" dist="38100">
                    <a:srgbClr val="C0C0C0"/>
                  </a:outerShdw>
                </a:effectLst>
                <a:latin typeface="Tahoma"/>
                <a:ea typeface="Tahoma"/>
                <a:cs typeface="Tahoma"/>
                <a:sym typeface="Tahoma"/>
              </a:rPr>
              <a:t>بذالك فإن المقاربة باالكفايات تتمحور حول التلميذ وخصوصياته وحاجاته وهي ترتكز على مجموعة من البداغوجيات: البداغوجية الفارقية – البداغوجية تشكيل المجموعات – بدغوجية المشروع –بداغوجية وضعية حل المشكل-بداغوجية التقويم</a:t>
            </a:r>
            <a:endParaRPr/>
          </a:p>
        </p:txBody>
      </p:sp>
      <p:cxnSp>
        <p:nvCxnSpPr>
          <p:cNvPr id="279" name="Shape 279"/>
          <p:cNvCxnSpPr/>
          <p:nvPr/>
        </p:nvCxnSpPr>
        <p:spPr>
          <a:xfrm rot="10800000">
            <a:off x="8077200" y="2286000"/>
            <a:ext cx="838200" cy="0"/>
          </a:xfrm>
          <a:prstGeom prst="straightConnector1">
            <a:avLst/>
          </a:prstGeom>
          <a:noFill/>
          <a:ln cap="flat" cmpd="tri" w="76200">
            <a:solidFill>
              <a:schemeClr val="lt2"/>
            </a:solidFill>
            <a:prstDash val="solid"/>
            <a:miter lim="800000"/>
            <a:headEnd len="med" w="med" type="none"/>
            <a:tailEnd len="med" w="med" type="triangle"/>
          </a:ln>
        </p:spPr>
      </p:cxnSp>
      <p:cxnSp>
        <p:nvCxnSpPr>
          <p:cNvPr id="280" name="Shape 280"/>
          <p:cNvCxnSpPr/>
          <p:nvPr/>
        </p:nvCxnSpPr>
        <p:spPr>
          <a:xfrm rot="10800000">
            <a:off x="2971800" y="3581400"/>
            <a:ext cx="2667000" cy="0"/>
          </a:xfrm>
          <a:prstGeom prst="straightConnector1">
            <a:avLst/>
          </a:prstGeom>
          <a:noFill/>
          <a:ln cap="flat" cmpd="sng" w="9525">
            <a:solidFill>
              <a:schemeClr val="lt1"/>
            </a:solidFill>
            <a:prstDash val="solid"/>
            <a:miter lim="800000"/>
            <a:headEnd len="med" w="med" type="none"/>
            <a:tailEnd len="med" w="med" type="none"/>
          </a:ln>
        </p:spPr>
      </p:cxnSp>
      <p:cxnSp>
        <p:nvCxnSpPr>
          <p:cNvPr id="281" name="Shape 281"/>
          <p:cNvCxnSpPr/>
          <p:nvPr/>
        </p:nvCxnSpPr>
        <p:spPr>
          <a:xfrm rot="10800000">
            <a:off x="762000" y="3581400"/>
            <a:ext cx="1600200" cy="0"/>
          </a:xfrm>
          <a:prstGeom prst="straightConnector1">
            <a:avLst/>
          </a:prstGeom>
          <a:noFill/>
          <a:ln cap="flat" cmpd="sng" w="9525">
            <a:solidFill>
              <a:schemeClr val="lt1"/>
            </a:solidFill>
            <a:prstDash val="solid"/>
            <a:miter lim="800000"/>
            <a:headEnd len="med" w="med" type="none"/>
            <a:tailEnd len="med" w="med" type="none"/>
          </a:ln>
        </p:spPr>
      </p:cxnSp>
      <p:cxnSp>
        <p:nvCxnSpPr>
          <p:cNvPr id="282" name="Shape 282"/>
          <p:cNvCxnSpPr/>
          <p:nvPr/>
        </p:nvCxnSpPr>
        <p:spPr>
          <a:xfrm rot="10800000">
            <a:off x="5867400" y="4114800"/>
            <a:ext cx="2667000" cy="0"/>
          </a:xfrm>
          <a:prstGeom prst="straightConnector1">
            <a:avLst/>
          </a:prstGeom>
          <a:noFill/>
          <a:ln cap="flat" cmpd="sng" w="9525">
            <a:solidFill>
              <a:schemeClr val="lt1"/>
            </a:solidFill>
            <a:prstDash val="solid"/>
            <a:miter lim="800000"/>
            <a:headEnd len="med" w="med" type="none"/>
            <a:tailEnd len="med" w="med" type="none"/>
          </a:ln>
        </p:spPr>
      </p:cxnSp>
      <p:cxnSp>
        <p:nvCxnSpPr>
          <p:cNvPr id="283" name="Shape 283"/>
          <p:cNvCxnSpPr/>
          <p:nvPr/>
        </p:nvCxnSpPr>
        <p:spPr>
          <a:xfrm rot="10800000">
            <a:off x="2667000" y="4114800"/>
            <a:ext cx="2590800" cy="0"/>
          </a:xfrm>
          <a:prstGeom prst="straightConnector1">
            <a:avLst/>
          </a:prstGeom>
          <a:noFill/>
          <a:ln cap="flat" cmpd="sng" w="9525">
            <a:solidFill>
              <a:schemeClr val="lt1"/>
            </a:solidFill>
            <a:prstDash val="solid"/>
            <a:miter lim="800000"/>
            <a:headEnd len="med" w="med" type="none"/>
            <a:tailEnd len="med" w="med" type="none"/>
          </a:ln>
        </p:spPr>
      </p:cxnSp>
      <p:cxnSp>
        <p:nvCxnSpPr>
          <p:cNvPr id="284" name="Shape 284"/>
          <p:cNvCxnSpPr/>
          <p:nvPr/>
        </p:nvCxnSpPr>
        <p:spPr>
          <a:xfrm rot="10800000">
            <a:off x="838200" y="4114800"/>
            <a:ext cx="1371600" cy="0"/>
          </a:xfrm>
          <a:prstGeom prst="straightConnector1">
            <a:avLst/>
          </a:prstGeom>
          <a:noFill/>
          <a:ln cap="flat" cmpd="sng" w="9525">
            <a:solidFill>
              <a:schemeClr val="lt1"/>
            </a:solidFill>
            <a:prstDash val="solid"/>
            <a:miter lim="800000"/>
            <a:headEnd len="med" w="med" type="none"/>
            <a:tailEnd len="med" w="med" type="none"/>
          </a:ln>
        </p:spPr>
      </p:cxnSp>
      <p:cxnSp>
        <p:nvCxnSpPr>
          <p:cNvPr id="285" name="Shape 285"/>
          <p:cNvCxnSpPr/>
          <p:nvPr/>
        </p:nvCxnSpPr>
        <p:spPr>
          <a:xfrm rot="10800000">
            <a:off x="3352800" y="4724400"/>
            <a:ext cx="2819400" cy="0"/>
          </a:xfrm>
          <a:prstGeom prst="straightConnector1">
            <a:avLst/>
          </a:prstGeom>
          <a:noFill/>
          <a:ln cap="flat" cmpd="sng" w="9525">
            <a:solidFill>
              <a:schemeClr val="lt1"/>
            </a:solidFill>
            <a:prstDash val="solid"/>
            <a:miter lim="800000"/>
            <a:headEnd len="med" w="med" type="none"/>
            <a:tailEnd len="med" w="med" type="none"/>
          </a:ln>
        </p:spPr>
      </p:cxnSp>
      <p:cxnSp>
        <p:nvCxnSpPr>
          <p:cNvPr id="286" name="Shape 286"/>
          <p:cNvCxnSpPr/>
          <p:nvPr/>
        </p:nvCxnSpPr>
        <p:spPr>
          <a:xfrm rot="10800000">
            <a:off x="762000" y="4724400"/>
            <a:ext cx="2514600" cy="0"/>
          </a:xfrm>
          <a:prstGeom prst="straightConnector1">
            <a:avLst/>
          </a:prstGeom>
          <a:noFill/>
          <a:ln cap="flat" cmpd="sng" w="9525">
            <a:solidFill>
              <a:schemeClr val="lt1"/>
            </a:solidFill>
            <a:prstDash val="solid"/>
            <a:miter lim="800000"/>
            <a:headEnd len="med" w="med" type="none"/>
            <a:tailEnd len="med" w="med" type="none"/>
          </a:ln>
        </p:spPr>
      </p:cxnSp>
    </p:spTree>
  </p:cSld>
  <p:clrMapOvr>
    <a:masterClrMapping/>
  </p:clrMapOvr>
  <p:transition spd="slow">
    <p:blinds dir="vert"/>
  </p:transition>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0">
  <p:cSld>
    <p:spTree>
      <p:nvGrpSpPr>
        <p:cNvPr id="290" name="Shape 290"/>
        <p:cNvGrpSpPr/>
        <p:nvPr/>
      </p:nvGrpSpPr>
      <p:grpSpPr>
        <a:xfrm>
          <a:off x="0" y="0"/>
          <a:ext cx="0" cy="0"/>
          <a:chOff x="0" y="0"/>
          <a:chExt cx="0" cy="0"/>
        </a:xfrm>
      </p:grpSpPr>
      <p:sp>
        <p:nvSpPr>
          <p:cNvPr id="291" name="Shape 291"/>
          <p:cNvSpPr txBox="1"/>
          <p:nvPr>
            <p:ph type="title"/>
          </p:nvPr>
        </p:nvSpPr>
        <p:spPr>
          <a:xfrm>
            <a:off x="2895600" y="3124200"/>
            <a:ext cx="4114800" cy="685800"/>
          </a:xfrm>
          <a:prstGeom prst="rect">
            <a:avLst/>
          </a:prstGeom>
          <a:noFill/>
          <a:ln cap="flat" cmpd="sng" w="38100">
            <a:solidFill>
              <a:srgbClr val="FF3300"/>
            </a:solidFill>
            <a:prstDash val="solid"/>
            <a:miter lim="524288"/>
            <a:headEnd len="sm" w="sm" type="none"/>
            <a:tailEnd len="sm" w="sm" type="none"/>
          </a:ln>
        </p:spPr>
        <p:txBody>
          <a:bodyPr anchorCtr="0" anchor="ctr" bIns="45700" lIns="91425" spcFirstLastPara="1" rIns="91425" wrap="square" tIns="45700">
            <a:noAutofit/>
          </a:bodyPr>
          <a:lstStyle/>
          <a:p>
            <a:pPr indent="0" lvl="0" marL="0" rtl="0" algn="ctr">
              <a:lnSpc>
                <a:spcPct val="100000"/>
              </a:lnSpc>
              <a:spcBef>
                <a:spcPts val="0"/>
              </a:spcBef>
              <a:spcAft>
                <a:spcPts val="0"/>
              </a:spcAft>
              <a:buClr>
                <a:schemeClr val="lt2"/>
              </a:buClr>
              <a:buSzPts val="4000"/>
              <a:buFont typeface="Tahoma"/>
              <a:buNone/>
            </a:pPr>
            <a:r>
              <a:rPr b="0" i="0" lang="fr-FR" sz="4000" u="none">
                <a:solidFill>
                  <a:schemeClr val="lt2"/>
                </a:solidFill>
                <a:effectLst>
                  <a:outerShdw blurRad="38100" algn="tl" dir="2700000" dist="38100">
                    <a:srgbClr val="C0C0C0"/>
                  </a:outerShdw>
                </a:effectLst>
                <a:latin typeface="Tahoma"/>
                <a:ea typeface="Tahoma"/>
                <a:cs typeface="Tahoma"/>
                <a:sym typeface="Tahoma"/>
              </a:rPr>
              <a:t>المقاربة بالكفايات</a:t>
            </a:r>
            <a:endParaRPr/>
          </a:p>
        </p:txBody>
      </p:sp>
      <p:sp>
        <p:nvSpPr>
          <p:cNvPr id="292" name="Shape 292"/>
          <p:cNvSpPr/>
          <p:nvPr/>
        </p:nvSpPr>
        <p:spPr>
          <a:xfrm>
            <a:off x="5257800" y="762000"/>
            <a:ext cx="2895600" cy="1828800"/>
          </a:xfrm>
          <a:prstGeom prst="ellipse">
            <a:avLst/>
          </a:prstGeom>
          <a:solidFill>
            <a:schemeClr val="accent1"/>
          </a:solidFill>
          <a:ln cap="flat" cmpd="sng" w="9525">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342900" lvl="0" marL="342900" marR="0" rtl="0" algn="ctr">
              <a:lnSpc>
                <a:spcPct val="100000"/>
              </a:lnSpc>
              <a:spcBef>
                <a:spcPts val="0"/>
              </a:spcBef>
              <a:spcAft>
                <a:spcPts val="0"/>
              </a:spcAft>
              <a:buClr>
                <a:schemeClr val="lt2"/>
              </a:buClr>
              <a:buSzPts val="1960"/>
              <a:buFont typeface="Noto Sans Symbols"/>
              <a:buChar char="●"/>
            </a:pPr>
            <a:r>
              <a:rPr b="0" i="0" lang="fr-FR" sz="2800" u="none">
                <a:solidFill>
                  <a:schemeClr val="lt1"/>
                </a:solidFill>
                <a:latin typeface="Arial"/>
                <a:ea typeface="Arial"/>
                <a:cs typeface="Arial"/>
                <a:sym typeface="Arial"/>
              </a:rPr>
              <a:t>بيداغوجية المشروع</a:t>
            </a:r>
            <a:endParaRPr/>
          </a:p>
        </p:txBody>
      </p:sp>
      <p:sp>
        <p:nvSpPr>
          <p:cNvPr id="293" name="Shape 293"/>
          <p:cNvSpPr/>
          <p:nvPr/>
        </p:nvSpPr>
        <p:spPr>
          <a:xfrm>
            <a:off x="838200" y="685800"/>
            <a:ext cx="3124200" cy="1981200"/>
          </a:xfrm>
          <a:prstGeom prst="ellipse">
            <a:avLst/>
          </a:prstGeom>
          <a:solidFill>
            <a:schemeClr val="accent1"/>
          </a:solidFill>
          <a:ln cap="flat" cmpd="sng" w="9525">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342900" lvl="0" marL="342900" marR="0" rtl="0" algn="ctr">
              <a:lnSpc>
                <a:spcPct val="100000"/>
              </a:lnSpc>
              <a:spcBef>
                <a:spcPts val="0"/>
              </a:spcBef>
              <a:spcAft>
                <a:spcPts val="0"/>
              </a:spcAft>
              <a:buClr>
                <a:schemeClr val="lt2"/>
              </a:buClr>
              <a:buSzPts val="1960"/>
              <a:buFont typeface="Noto Sans Symbols"/>
              <a:buChar char="●"/>
            </a:pPr>
            <a:r>
              <a:rPr b="0" i="0" lang="fr-FR" sz="2800" u="none">
                <a:solidFill>
                  <a:schemeClr val="lt1"/>
                </a:solidFill>
                <a:latin typeface="Arial"/>
                <a:ea typeface="Arial"/>
                <a:cs typeface="Arial"/>
                <a:sym typeface="Arial"/>
              </a:rPr>
              <a:t>بيداغوجية الفارقية</a:t>
            </a:r>
            <a:endParaRPr/>
          </a:p>
        </p:txBody>
      </p:sp>
      <p:sp>
        <p:nvSpPr>
          <p:cNvPr id="294" name="Shape 294"/>
          <p:cNvSpPr/>
          <p:nvPr/>
        </p:nvSpPr>
        <p:spPr>
          <a:xfrm>
            <a:off x="0" y="3657600"/>
            <a:ext cx="3200400" cy="1752600"/>
          </a:xfrm>
          <a:prstGeom prst="ellipse">
            <a:avLst/>
          </a:prstGeom>
          <a:solidFill>
            <a:schemeClr val="accent1"/>
          </a:solidFill>
          <a:ln cap="flat" cmpd="sng" w="9525">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342900" lvl="0" marL="342900" marR="0" rtl="0" algn="ctr">
              <a:lnSpc>
                <a:spcPct val="100000"/>
              </a:lnSpc>
              <a:spcBef>
                <a:spcPts val="0"/>
              </a:spcBef>
              <a:spcAft>
                <a:spcPts val="0"/>
              </a:spcAft>
              <a:buClr>
                <a:schemeClr val="lt2"/>
              </a:buClr>
              <a:buSzPts val="1960"/>
              <a:buFont typeface="Noto Sans Symbols"/>
              <a:buChar char="●"/>
            </a:pPr>
            <a:r>
              <a:rPr b="0" i="0" lang="fr-FR" sz="2800" u="none">
                <a:solidFill>
                  <a:schemeClr val="lt1"/>
                </a:solidFill>
                <a:latin typeface="Arial"/>
                <a:ea typeface="Arial"/>
                <a:cs typeface="Arial"/>
                <a:sym typeface="Arial"/>
              </a:rPr>
              <a:t>بداغوجية التقويم</a:t>
            </a:r>
            <a:endParaRPr/>
          </a:p>
        </p:txBody>
      </p:sp>
      <p:sp>
        <p:nvSpPr>
          <p:cNvPr id="295" name="Shape 295"/>
          <p:cNvSpPr/>
          <p:nvPr/>
        </p:nvSpPr>
        <p:spPr>
          <a:xfrm>
            <a:off x="2895600" y="4800600"/>
            <a:ext cx="3352800" cy="2057400"/>
          </a:xfrm>
          <a:prstGeom prst="ellipse">
            <a:avLst/>
          </a:prstGeom>
          <a:solidFill>
            <a:schemeClr val="accent1"/>
          </a:solidFill>
          <a:ln cap="flat" cmpd="sng" w="9525">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342900" lvl="0" marL="342900" marR="0" rtl="0" algn="ctr">
              <a:lnSpc>
                <a:spcPct val="100000"/>
              </a:lnSpc>
              <a:spcBef>
                <a:spcPts val="0"/>
              </a:spcBef>
              <a:spcAft>
                <a:spcPts val="0"/>
              </a:spcAft>
              <a:buClr>
                <a:schemeClr val="lt2"/>
              </a:buClr>
              <a:buSzPts val="1960"/>
              <a:buFont typeface="Noto Sans Symbols"/>
              <a:buChar char="●"/>
            </a:pPr>
            <a:r>
              <a:rPr b="0" i="0" lang="fr-FR" sz="2800" u="none">
                <a:solidFill>
                  <a:schemeClr val="lt1"/>
                </a:solidFill>
                <a:latin typeface="Arial"/>
                <a:ea typeface="Arial"/>
                <a:cs typeface="Arial"/>
                <a:sym typeface="Arial"/>
              </a:rPr>
              <a:t>بيداغوجية حل المسألة</a:t>
            </a:r>
            <a:endParaRPr/>
          </a:p>
        </p:txBody>
      </p:sp>
      <p:sp>
        <p:nvSpPr>
          <p:cNvPr id="296" name="Shape 296"/>
          <p:cNvSpPr/>
          <p:nvPr/>
        </p:nvSpPr>
        <p:spPr>
          <a:xfrm>
            <a:off x="6019800" y="3886200"/>
            <a:ext cx="3124200" cy="1752600"/>
          </a:xfrm>
          <a:prstGeom prst="ellipse">
            <a:avLst/>
          </a:prstGeom>
          <a:solidFill>
            <a:schemeClr val="accent1"/>
          </a:solidFill>
          <a:ln cap="flat" cmpd="sng" w="9525">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342900" lvl="0" marL="342900" marR="0" rtl="0" algn="ctr">
              <a:lnSpc>
                <a:spcPct val="100000"/>
              </a:lnSpc>
              <a:spcBef>
                <a:spcPts val="0"/>
              </a:spcBef>
              <a:spcAft>
                <a:spcPts val="0"/>
              </a:spcAft>
              <a:buClr>
                <a:schemeClr val="lt2"/>
              </a:buClr>
              <a:buSzPts val="1960"/>
              <a:buFont typeface="Noto Sans Symbols"/>
              <a:buChar char="●"/>
            </a:pPr>
            <a:r>
              <a:rPr b="0" i="0" lang="fr-FR" sz="2800" u="none">
                <a:solidFill>
                  <a:schemeClr val="lt1"/>
                </a:solidFill>
                <a:latin typeface="Arial"/>
                <a:ea typeface="Arial"/>
                <a:cs typeface="Arial"/>
                <a:sym typeface="Arial"/>
              </a:rPr>
              <a:t>بيداغوجية المجموعات</a:t>
            </a:r>
            <a:endParaRPr/>
          </a:p>
        </p:txBody>
      </p:sp>
      <p:cxnSp>
        <p:nvCxnSpPr>
          <p:cNvPr id="297" name="Shape 297"/>
          <p:cNvCxnSpPr/>
          <p:nvPr/>
        </p:nvCxnSpPr>
        <p:spPr>
          <a:xfrm flipH="1" rot="10800000">
            <a:off x="5410200" y="2438400"/>
            <a:ext cx="609600" cy="609600"/>
          </a:xfrm>
          <a:prstGeom prst="straightConnector1">
            <a:avLst/>
          </a:prstGeom>
          <a:noFill/>
          <a:ln cap="flat" cmpd="sng" w="38100">
            <a:solidFill>
              <a:srgbClr val="00CC00"/>
            </a:solidFill>
            <a:prstDash val="solid"/>
            <a:miter lim="800000"/>
            <a:headEnd len="med" w="med" type="none"/>
            <a:tailEnd len="med" w="med" type="triangle"/>
          </a:ln>
        </p:spPr>
      </p:cxnSp>
      <p:cxnSp>
        <p:nvCxnSpPr>
          <p:cNvPr id="298" name="Shape 298"/>
          <p:cNvCxnSpPr/>
          <p:nvPr/>
        </p:nvCxnSpPr>
        <p:spPr>
          <a:xfrm rot="10800000">
            <a:off x="3352800" y="2438400"/>
            <a:ext cx="762000" cy="609600"/>
          </a:xfrm>
          <a:prstGeom prst="straightConnector1">
            <a:avLst/>
          </a:prstGeom>
          <a:noFill/>
          <a:ln cap="flat" cmpd="sng" w="38100">
            <a:solidFill>
              <a:srgbClr val="00CC00"/>
            </a:solidFill>
            <a:prstDash val="solid"/>
            <a:miter lim="800000"/>
            <a:headEnd len="med" w="med" type="none"/>
            <a:tailEnd len="med" w="med" type="triangle"/>
          </a:ln>
        </p:spPr>
      </p:cxnSp>
      <p:cxnSp>
        <p:nvCxnSpPr>
          <p:cNvPr id="299" name="Shape 299"/>
          <p:cNvCxnSpPr/>
          <p:nvPr/>
        </p:nvCxnSpPr>
        <p:spPr>
          <a:xfrm flipH="1">
            <a:off x="3124200" y="3810000"/>
            <a:ext cx="1066800" cy="457200"/>
          </a:xfrm>
          <a:prstGeom prst="straightConnector1">
            <a:avLst/>
          </a:prstGeom>
          <a:noFill/>
          <a:ln cap="flat" cmpd="sng" w="38100">
            <a:solidFill>
              <a:srgbClr val="00CC00"/>
            </a:solidFill>
            <a:prstDash val="solid"/>
            <a:miter lim="800000"/>
            <a:headEnd len="med" w="med" type="none"/>
            <a:tailEnd len="med" w="med" type="triangle"/>
          </a:ln>
        </p:spPr>
      </p:cxnSp>
      <p:cxnSp>
        <p:nvCxnSpPr>
          <p:cNvPr id="300" name="Shape 300"/>
          <p:cNvCxnSpPr/>
          <p:nvPr/>
        </p:nvCxnSpPr>
        <p:spPr>
          <a:xfrm>
            <a:off x="4876800" y="3810000"/>
            <a:ext cx="0" cy="990600"/>
          </a:xfrm>
          <a:prstGeom prst="straightConnector1">
            <a:avLst/>
          </a:prstGeom>
          <a:noFill/>
          <a:ln cap="flat" cmpd="sng" w="38100">
            <a:solidFill>
              <a:srgbClr val="00CC00"/>
            </a:solidFill>
            <a:prstDash val="solid"/>
            <a:miter lim="800000"/>
            <a:headEnd len="med" w="med" type="none"/>
            <a:tailEnd len="med" w="med" type="triangle"/>
          </a:ln>
        </p:spPr>
      </p:cxnSp>
      <p:cxnSp>
        <p:nvCxnSpPr>
          <p:cNvPr id="301" name="Shape 301"/>
          <p:cNvCxnSpPr/>
          <p:nvPr/>
        </p:nvCxnSpPr>
        <p:spPr>
          <a:xfrm>
            <a:off x="5486400" y="3810000"/>
            <a:ext cx="609600" cy="609600"/>
          </a:xfrm>
          <a:prstGeom prst="straightConnector1">
            <a:avLst/>
          </a:prstGeom>
          <a:noFill/>
          <a:ln cap="flat" cmpd="sng" w="38100">
            <a:solidFill>
              <a:srgbClr val="00CC00"/>
            </a:solidFill>
            <a:prstDash val="solid"/>
            <a:miter lim="800000"/>
            <a:headEnd len="med" w="med" type="none"/>
            <a:tailEnd len="med" w="med" type="triangle"/>
          </a:ln>
        </p:spPr>
      </p:cxnSp>
    </p:spTree>
  </p:cSld>
  <p:clrMapOvr>
    <a:masterClrMapping/>
  </p:clrMapOvr>
  <p:transition spd="slow">
    <p:blinds dir="vert"/>
  </p:transition>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0">
  <p:cSld>
    <p:spTree>
      <p:nvGrpSpPr>
        <p:cNvPr id="306" name="Shape 306"/>
        <p:cNvGrpSpPr/>
        <p:nvPr/>
      </p:nvGrpSpPr>
      <p:grpSpPr>
        <a:xfrm>
          <a:off x="0" y="0"/>
          <a:ext cx="0" cy="0"/>
          <a:chOff x="0" y="0"/>
          <a:chExt cx="0" cy="0"/>
        </a:xfrm>
      </p:grpSpPr>
      <p:sp>
        <p:nvSpPr>
          <p:cNvPr id="307" name="Shape 307"/>
          <p:cNvSpPr txBox="1"/>
          <p:nvPr>
            <p:ph idx="4294967295" type="body"/>
          </p:nvPr>
        </p:nvSpPr>
        <p:spPr>
          <a:xfrm>
            <a:off x="457200" y="838200"/>
            <a:ext cx="8229600" cy="5486400"/>
          </a:xfrm>
          <a:prstGeom prst="rect">
            <a:avLst/>
          </a:prstGeom>
          <a:noFill/>
          <a:ln>
            <a:noFill/>
          </a:ln>
        </p:spPr>
        <p:txBody>
          <a:bodyPr anchorCtr="0" anchor="t" bIns="45700" lIns="91425" spcFirstLastPara="1" rIns="91425" wrap="square" tIns="45700">
            <a:noAutofit/>
          </a:bodyPr>
          <a:lstStyle/>
          <a:p>
            <a:pPr indent="-99059" lvl="0" marL="342900" marR="0" rtl="0" algn="l">
              <a:lnSpc>
                <a:spcPct val="100000"/>
              </a:lnSpc>
              <a:spcBef>
                <a:spcPts val="0"/>
              </a:spcBef>
              <a:spcAft>
                <a:spcPts val="0"/>
              </a:spcAft>
              <a:buClr>
                <a:schemeClr val="hlink"/>
              </a:buClr>
              <a:buSzPts val="3840"/>
              <a:buFont typeface="Tahoma"/>
              <a:buNone/>
            </a:pPr>
            <a:r>
              <a:t/>
            </a:r>
            <a:endParaRPr b="0" i="0" sz="3200" u="none" cap="none" strike="noStrike">
              <a:solidFill>
                <a:schemeClr val="lt1"/>
              </a:solidFill>
              <a:effectLst>
                <a:outerShdw blurRad="38100" algn="tl" dir="2700000" dist="38100">
                  <a:srgbClr val="C0C0C0"/>
                </a:outerShdw>
              </a:effectLst>
              <a:latin typeface="Tahoma"/>
              <a:ea typeface="Tahoma"/>
              <a:cs typeface="Tahoma"/>
              <a:sym typeface="Tahoma"/>
            </a:endParaRPr>
          </a:p>
          <a:p>
            <a:pPr indent="-99059" lvl="0" marL="342900" marR="0" rtl="0" algn="l">
              <a:spcBef>
                <a:spcPts val="640"/>
              </a:spcBef>
              <a:spcAft>
                <a:spcPts val="0"/>
              </a:spcAft>
              <a:buClr>
                <a:schemeClr val="hlink"/>
              </a:buClr>
              <a:buSzPts val="3840"/>
              <a:buFont typeface="Tahoma"/>
              <a:buNone/>
            </a:pPr>
            <a:r>
              <a:t/>
            </a:r>
            <a:endParaRPr b="0" i="0" sz="3200" u="none">
              <a:solidFill>
                <a:schemeClr val="lt1"/>
              </a:solidFill>
              <a:effectLst>
                <a:outerShdw blurRad="38100" algn="tl" dir="2700000" dist="38100">
                  <a:srgbClr val="C0C0C0"/>
                </a:outerShdw>
              </a:effectLst>
              <a:latin typeface="Tahoma"/>
              <a:ea typeface="Tahoma"/>
              <a:cs typeface="Tahoma"/>
              <a:sym typeface="Tahoma"/>
            </a:endParaRPr>
          </a:p>
        </p:txBody>
      </p:sp>
      <p:sp>
        <p:nvSpPr>
          <p:cNvPr id="308" name="Shape 308"/>
          <p:cNvSpPr/>
          <p:nvPr/>
        </p:nvSpPr>
        <p:spPr>
          <a:xfrm>
            <a:off x="152400" y="2133600"/>
            <a:ext cx="8729700" cy="24621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chemeClr val="lt2"/>
              </a:buClr>
              <a:buSzPts val="4200"/>
              <a:buFont typeface="Noto Sans Symbols"/>
              <a:buNone/>
            </a:pPr>
            <a:r>
              <a:rPr b="1" i="0" lang="fr-FR" sz="6000" u="none" cap="none" strike="noStrike">
                <a:gradFill>
                  <a:gsLst>
                    <a:gs pos="0">
                      <a:srgbClr val="686868">
                        <a:alpha val="100000"/>
                      </a:srgbClr>
                    </a:gs>
                    <a:gs pos="43000">
                      <a:srgbClr val="DADADA">
                        <a:alpha val="100000"/>
                      </a:srgbClr>
                    </a:gs>
                    <a:gs pos="48000">
                      <a:srgbClr val="CACACA">
                        <a:alpha val="100000"/>
                      </a:srgbClr>
                    </a:gs>
                    <a:gs pos="100000">
                      <a:srgbClr val="686868">
                        <a:alpha val="100000"/>
                      </a:srgbClr>
                    </a:gs>
                  </a:gsLst>
                  <a:lin ang="5400000" scaled="0"/>
                </a:gradFill>
                <a:effectLst>
                  <a:reflection blurRad="12700" dir="5400000" dist="1000" endPos="45000" fadeDir="5400000" kx="0" rotWithShape="0" algn="bl" stA="28000" sy="-100000" ky="0"/>
                </a:effectLst>
                <a:latin typeface="Arial"/>
                <a:ea typeface="Arial"/>
                <a:cs typeface="Arial"/>
                <a:sym typeface="Arial"/>
              </a:rPr>
              <a:t>PROJET</a:t>
            </a:r>
            <a:endParaRPr/>
          </a:p>
          <a:p>
            <a:pPr indent="0" lvl="0" marL="0" marR="0" rtl="0" algn="ctr">
              <a:lnSpc>
                <a:spcPct val="100000"/>
              </a:lnSpc>
              <a:spcBef>
                <a:spcPts val="1200"/>
              </a:spcBef>
              <a:spcAft>
                <a:spcPts val="0"/>
              </a:spcAft>
              <a:buClr>
                <a:schemeClr val="lt2"/>
              </a:buClr>
              <a:buSzPts val="4200"/>
              <a:buFont typeface="Noto Sans Symbols"/>
              <a:buNone/>
            </a:pPr>
            <a:r>
              <a:rPr b="1" i="0" lang="fr-FR" sz="6000" u="none" cap="none" strike="noStrike">
                <a:gradFill>
                  <a:gsLst>
                    <a:gs pos="0">
                      <a:srgbClr val="686868">
                        <a:alpha val="100000"/>
                      </a:srgbClr>
                    </a:gs>
                    <a:gs pos="43000">
                      <a:srgbClr val="DADADA">
                        <a:alpha val="100000"/>
                      </a:srgbClr>
                    </a:gs>
                    <a:gs pos="48000">
                      <a:srgbClr val="CACACA">
                        <a:alpha val="100000"/>
                      </a:srgbClr>
                    </a:gs>
                    <a:gs pos="100000">
                      <a:srgbClr val="686868">
                        <a:alpha val="100000"/>
                      </a:srgbClr>
                    </a:gs>
                  </a:gsLst>
                  <a:lin ang="5400000" scaled="0"/>
                </a:gradFill>
                <a:effectLst>
                  <a:reflection blurRad="12700" dir="5400000" dist="1000" endPos="45000" fadeDir="5400000" kx="0" rotWithShape="0" algn="bl" stA="28000" sy="-100000" ky="0"/>
                </a:effectLst>
                <a:latin typeface="Arial"/>
                <a:ea typeface="Arial"/>
                <a:cs typeface="Arial"/>
                <a:sym typeface="Arial"/>
              </a:rPr>
              <a:t> PEDAGOGIQUE D’EPS</a:t>
            </a:r>
            <a:endParaRPr/>
          </a:p>
        </p:txBody>
      </p:sp>
    </p:spTree>
  </p:cSld>
  <p:clrMapOvr>
    <a:masterClrMapping/>
  </p:clrMapOvr>
  <p:transition spd="slow">
    <p:blinds dir="vert"/>
  </p:transition>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0">
  <p:cSld>
    <p:spTree>
      <p:nvGrpSpPr>
        <p:cNvPr id="312" name="Shape 312"/>
        <p:cNvGrpSpPr/>
        <p:nvPr/>
      </p:nvGrpSpPr>
      <p:grpSpPr>
        <a:xfrm>
          <a:off x="0" y="0"/>
          <a:ext cx="0" cy="0"/>
          <a:chOff x="0" y="0"/>
          <a:chExt cx="0" cy="0"/>
        </a:xfrm>
      </p:grpSpPr>
      <p:sp>
        <p:nvSpPr>
          <p:cNvPr id="313" name="Shape 313"/>
          <p:cNvSpPr txBox="1"/>
          <p:nvPr>
            <p:ph type="title"/>
          </p:nvPr>
        </p:nvSpPr>
        <p:spPr>
          <a:xfrm>
            <a:off x="457200" y="0"/>
            <a:ext cx="8229600" cy="762000"/>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Clr>
                <a:schemeClr val="lt2"/>
              </a:buClr>
              <a:buSzPts val="4400"/>
              <a:buFont typeface="Tahoma"/>
              <a:buNone/>
            </a:pPr>
            <a:r>
              <a:rPr b="0" i="0" lang="fr-FR" sz="4400" u="none">
                <a:solidFill>
                  <a:schemeClr val="lt2"/>
                </a:solidFill>
                <a:effectLst>
                  <a:outerShdw blurRad="38100" algn="tl" dir="2700000" dist="38100">
                    <a:srgbClr val="C0C0C0"/>
                  </a:outerShdw>
                </a:effectLst>
                <a:latin typeface="Tahoma"/>
                <a:ea typeface="Tahoma"/>
                <a:cs typeface="Tahoma"/>
                <a:sym typeface="Tahoma"/>
              </a:rPr>
              <a:t>Le programme d un niveau</a:t>
            </a:r>
            <a:endParaRPr/>
          </a:p>
        </p:txBody>
      </p:sp>
      <p:sp>
        <p:nvSpPr>
          <p:cNvPr id="314" name="Shape 314"/>
          <p:cNvSpPr txBox="1"/>
          <p:nvPr>
            <p:ph idx="1" type="body"/>
          </p:nvPr>
        </p:nvSpPr>
        <p:spPr>
          <a:xfrm>
            <a:off x="0" y="838200"/>
            <a:ext cx="9144000" cy="6019800"/>
          </a:xfrm>
          <a:prstGeom prst="rect">
            <a:avLst/>
          </a:prstGeom>
          <a:noFill/>
          <a:ln cap="flat" cmpd="sng" w="9525">
            <a:solidFill>
              <a:srgbClr val="FFFFFF"/>
            </a:solidFill>
            <a:prstDash val="solid"/>
            <a:miter lim="524288"/>
            <a:headEnd len="sm" w="sm" type="none"/>
            <a:tailEnd len="sm" w="sm" type="none"/>
          </a:ln>
        </p:spPr>
        <p:txBody>
          <a:bodyPr anchorCtr="0" anchor="t" bIns="45700" lIns="91425" spcFirstLastPara="1" rIns="91425" wrap="square" tIns="45700">
            <a:noAutofit/>
          </a:bodyPr>
          <a:lstStyle/>
          <a:p>
            <a:pPr indent="-99059" lvl="0" marL="342900" rtl="0" algn="l">
              <a:spcBef>
                <a:spcPts val="0"/>
              </a:spcBef>
              <a:spcAft>
                <a:spcPts val="0"/>
              </a:spcAft>
              <a:buSzPts val="3840"/>
              <a:buFont typeface="Tahoma"/>
              <a:buNone/>
            </a:pPr>
            <a:r>
              <a:t/>
            </a:r>
            <a:endParaRPr sz="3200">
              <a:solidFill>
                <a:schemeClr val="lt1"/>
              </a:solidFill>
              <a:effectLst>
                <a:outerShdw blurRad="38100" algn="tl" dir="2700000" dist="38100">
                  <a:srgbClr val="000000"/>
                </a:outerShdw>
              </a:effectLst>
              <a:latin typeface="Tahoma"/>
              <a:ea typeface="Tahoma"/>
              <a:cs typeface="Tahoma"/>
              <a:sym typeface="Tahoma"/>
            </a:endParaRPr>
          </a:p>
        </p:txBody>
      </p:sp>
      <p:sp>
        <p:nvSpPr>
          <p:cNvPr id="315" name="Shape 315"/>
          <p:cNvSpPr/>
          <p:nvPr/>
        </p:nvSpPr>
        <p:spPr>
          <a:xfrm>
            <a:off x="3124200" y="990600"/>
            <a:ext cx="2590800" cy="838200"/>
          </a:xfrm>
          <a:prstGeom prst="ellipse">
            <a:avLst/>
          </a:prstGeom>
          <a:solidFill>
            <a:srgbClr val="FF3300"/>
          </a:solidFill>
          <a:ln cap="flat" cmpd="sng" w="9525">
            <a:solidFill>
              <a:srgbClr val="0000FF"/>
            </a:solidFill>
            <a:prstDash val="solid"/>
            <a:miter lim="800000"/>
            <a:headEnd len="sm" w="sm" type="none"/>
            <a:tailEnd len="sm" w="sm" type="none"/>
          </a:ln>
        </p:spPr>
        <p:txBody>
          <a:bodyPr anchorCtr="0" anchor="ctr" bIns="45700" lIns="91425" spcFirstLastPara="1" rIns="91425" wrap="square" tIns="45700">
            <a:noAutofit/>
          </a:bodyPr>
          <a:lstStyle/>
          <a:p>
            <a:pPr indent="-342900" lvl="0" marL="342900" marR="0" rtl="0" algn="ctr">
              <a:lnSpc>
                <a:spcPct val="100000"/>
              </a:lnSpc>
              <a:spcBef>
                <a:spcPts val="0"/>
              </a:spcBef>
              <a:spcAft>
                <a:spcPts val="0"/>
              </a:spcAft>
              <a:buClr>
                <a:schemeClr val="lt1"/>
              </a:buClr>
              <a:buSzPts val="3600"/>
              <a:buFont typeface="Arial"/>
              <a:buNone/>
            </a:pPr>
            <a:r>
              <a:rPr b="0" i="0" lang="fr-FR" sz="3600" u="none">
                <a:solidFill>
                  <a:schemeClr val="lt1"/>
                </a:solidFill>
                <a:latin typeface="Arial"/>
                <a:ea typeface="Arial"/>
                <a:cs typeface="Arial"/>
                <a:sym typeface="Arial"/>
              </a:rPr>
              <a:t>OTI</a:t>
            </a:r>
            <a:endParaRPr/>
          </a:p>
        </p:txBody>
      </p:sp>
      <p:sp>
        <p:nvSpPr>
          <p:cNvPr id="316" name="Shape 316"/>
          <p:cNvSpPr/>
          <p:nvPr/>
        </p:nvSpPr>
        <p:spPr>
          <a:xfrm>
            <a:off x="914400" y="1676400"/>
            <a:ext cx="2286000" cy="1143000"/>
          </a:xfrm>
          <a:prstGeom prst="ellipse">
            <a:avLst/>
          </a:prstGeom>
          <a:solidFill>
            <a:srgbClr val="FF66CC"/>
          </a:solidFill>
          <a:ln cap="flat" cmpd="sng" w="9525">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342900" lvl="0" marL="342900" marR="0" rtl="0" algn="ctr">
              <a:lnSpc>
                <a:spcPct val="100000"/>
              </a:lnSpc>
              <a:spcBef>
                <a:spcPts val="0"/>
              </a:spcBef>
              <a:spcAft>
                <a:spcPts val="0"/>
              </a:spcAft>
              <a:buClr>
                <a:schemeClr val="lt1"/>
              </a:buClr>
              <a:buSzPts val="3600"/>
              <a:buFont typeface="Arial"/>
              <a:buNone/>
            </a:pPr>
            <a:r>
              <a:rPr b="0" i="0" lang="fr-FR" sz="3600" u="none">
                <a:solidFill>
                  <a:schemeClr val="lt1"/>
                </a:solidFill>
                <a:latin typeface="Arial"/>
                <a:ea typeface="Arial"/>
                <a:cs typeface="Arial"/>
                <a:sym typeface="Arial"/>
              </a:rPr>
              <a:t>M1</a:t>
            </a:r>
            <a:endParaRPr/>
          </a:p>
        </p:txBody>
      </p:sp>
      <p:sp>
        <p:nvSpPr>
          <p:cNvPr id="317" name="Shape 317"/>
          <p:cNvSpPr/>
          <p:nvPr/>
        </p:nvSpPr>
        <p:spPr>
          <a:xfrm>
            <a:off x="5638800" y="1524000"/>
            <a:ext cx="2286000" cy="1219200"/>
          </a:xfrm>
          <a:prstGeom prst="ellipse">
            <a:avLst/>
          </a:prstGeom>
          <a:solidFill>
            <a:srgbClr val="FF66CC"/>
          </a:solidFill>
          <a:ln cap="flat" cmpd="sng" w="9525">
            <a:solidFill>
              <a:srgbClr val="0000FF"/>
            </a:solidFill>
            <a:prstDash val="solid"/>
            <a:miter lim="800000"/>
            <a:headEnd len="sm" w="sm" type="none"/>
            <a:tailEnd len="sm" w="sm" type="none"/>
          </a:ln>
        </p:spPr>
        <p:txBody>
          <a:bodyPr anchorCtr="0" anchor="ctr" bIns="45700" lIns="91425" spcFirstLastPara="1" rIns="91425" wrap="square" tIns="45700">
            <a:noAutofit/>
          </a:bodyPr>
          <a:lstStyle/>
          <a:p>
            <a:pPr indent="-342900" lvl="0" marL="342900" marR="0" rtl="0" algn="ctr">
              <a:lnSpc>
                <a:spcPct val="100000"/>
              </a:lnSpc>
              <a:spcBef>
                <a:spcPts val="0"/>
              </a:spcBef>
              <a:spcAft>
                <a:spcPts val="0"/>
              </a:spcAft>
              <a:buClr>
                <a:schemeClr val="lt1"/>
              </a:buClr>
              <a:buSzPts val="3600"/>
              <a:buFont typeface="Arial"/>
              <a:buNone/>
            </a:pPr>
            <a:r>
              <a:rPr b="0" i="0" lang="fr-FR" sz="3600" u="none">
                <a:solidFill>
                  <a:schemeClr val="lt1"/>
                </a:solidFill>
                <a:latin typeface="Arial"/>
                <a:ea typeface="Arial"/>
                <a:cs typeface="Arial"/>
                <a:sym typeface="Arial"/>
              </a:rPr>
              <a:t>M2</a:t>
            </a:r>
            <a:endParaRPr/>
          </a:p>
        </p:txBody>
      </p:sp>
      <p:sp>
        <p:nvSpPr>
          <p:cNvPr id="318" name="Shape 318"/>
          <p:cNvSpPr/>
          <p:nvPr/>
        </p:nvSpPr>
        <p:spPr>
          <a:xfrm>
            <a:off x="2895600" y="3048000"/>
            <a:ext cx="1066800" cy="609600"/>
          </a:xfrm>
          <a:prstGeom prst="ellipse">
            <a:avLst/>
          </a:prstGeom>
          <a:solidFill>
            <a:srgbClr val="FF9966"/>
          </a:solidFill>
          <a:ln cap="flat" cmpd="sng" w="9525">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342900" lvl="0" marL="342900" marR="0" rtl="0" algn="ctr">
              <a:lnSpc>
                <a:spcPct val="100000"/>
              </a:lnSpc>
              <a:spcBef>
                <a:spcPts val="0"/>
              </a:spcBef>
              <a:spcAft>
                <a:spcPts val="0"/>
              </a:spcAft>
              <a:buClr>
                <a:schemeClr val="lt1"/>
              </a:buClr>
              <a:buSzPts val="1600"/>
              <a:buFont typeface="Arial"/>
              <a:buNone/>
            </a:pPr>
            <a:r>
              <a:rPr b="0" i="0" lang="fr-FR" sz="1600" u="none">
                <a:solidFill>
                  <a:schemeClr val="lt1"/>
                </a:solidFill>
                <a:latin typeface="Arial"/>
                <a:ea typeface="Arial"/>
                <a:cs typeface="Arial"/>
                <a:sym typeface="Arial"/>
              </a:rPr>
              <a:t>C3</a:t>
            </a:r>
            <a:endParaRPr/>
          </a:p>
        </p:txBody>
      </p:sp>
      <p:sp>
        <p:nvSpPr>
          <p:cNvPr id="319" name="Shape 319"/>
          <p:cNvSpPr/>
          <p:nvPr/>
        </p:nvSpPr>
        <p:spPr>
          <a:xfrm>
            <a:off x="1524000" y="3048000"/>
            <a:ext cx="1143000" cy="609600"/>
          </a:xfrm>
          <a:prstGeom prst="ellipse">
            <a:avLst/>
          </a:prstGeom>
          <a:solidFill>
            <a:srgbClr val="FF9966"/>
          </a:solidFill>
          <a:ln cap="flat" cmpd="sng" w="9525">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342900" lvl="0" marL="342900" marR="0" rtl="0" algn="ctr">
              <a:lnSpc>
                <a:spcPct val="100000"/>
              </a:lnSpc>
              <a:spcBef>
                <a:spcPts val="0"/>
              </a:spcBef>
              <a:spcAft>
                <a:spcPts val="0"/>
              </a:spcAft>
              <a:buClr>
                <a:schemeClr val="lt1"/>
              </a:buClr>
              <a:buSzPts val="1600"/>
              <a:buFont typeface="Arial"/>
              <a:buNone/>
            </a:pPr>
            <a:r>
              <a:rPr b="0" i="0" lang="fr-FR" sz="1600" u="none">
                <a:solidFill>
                  <a:schemeClr val="lt1"/>
                </a:solidFill>
                <a:latin typeface="Arial"/>
                <a:ea typeface="Arial"/>
                <a:cs typeface="Arial"/>
                <a:sym typeface="Arial"/>
              </a:rPr>
              <a:t>C2</a:t>
            </a:r>
            <a:endParaRPr/>
          </a:p>
        </p:txBody>
      </p:sp>
      <p:sp>
        <p:nvSpPr>
          <p:cNvPr id="320" name="Shape 320"/>
          <p:cNvSpPr/>
          <p:nvPr/>
        </p:nvSpPr>
        <p:spPr>
          <a:xfrm>
            <a:off x="228600" y="3048000"/>
            <a:ext cx="1143000" cy="685800"/>
          </a:xfrm>
          <a:prstGeom prst="ellipse">
            <a:avLst/>
          </a:prstGeom>
          <a:solidFill>
            <a:srgbClr val="FF9966"/>
          </a:solidFill>
          <a:ln cap="flat" cmpd="sng" w="9525">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342900" lvl="0" marL="342900" marR="0" rtl="0" algn="ctr">
              <a:lnSpc>
                <a:spcPct val="100000"/>
              </a:lnSpc>
              <a:spcBef>
                <a:spcPts val="0"/>
              </a:spcBef>
              <a:spcAft>
                <a:spcPts val="0"/>
              </a:spcAft>
              <a:buClr>
                <a:schemeClr val="lt1"/>
              </a:buClr>
              <a:buSzPts val="1600"/>
              <a:buFont typeface="Arial"/>
              <a:buNone/>
            </a:pPr>
            <a:r>
              <a:rPr b="0" i="0" lang="fr-FR" sz="1600" u="none">
                <a:solidFill>
                  <a:schemeClr val="lt1"/>
                </a:solidFill>
                <a:latin typeface="Arial"/>
                <a:ea typeface="Arial"/>
                <a:cs typeface="Arial"/>
                <a:sym typeface="Arial"/>
              </a:rPr>
              <a:t>C1</a:t>
            </a:r>
            <a:endParaRPr/>
          </a:p>
        </p:txBody>
      </p:sp>
      <p:sp>
        <p:nvSpPr>
          <p:cNvPr id="321" name="Shape 321"/>
          <p:cNvSpPr/>
          <p:nvPr/>
        </p:nvSpPr>
        <p:spPr>
          <a:xfrm>
            <a:off x="2362200" y="3886200"/>
            <a:ext cx="1143000" cy="685800"/>
          </a:xfrm>
          <a:prstGeom prst="ellipse">
            <a:avLst/>
          </a:prstGeom>
          <a:solidFill>
            <a:schemeClr val="lt2"/>
          </a:solidFill>
          <a:ln cap="flat" cmpd="sng" w="9525">
            <a:solidFill>
              <a:schemeClr val="dk2"/>
            </a:solidFill>
            <a:prstDash val="solid"/>
            <a:miter lim="800000"/>
            <a:headEnd len="sm" w="sm" type="none"/>
            <a:tailEnd len="sm" w="sm" type="none"/>
          </a:ln>
        </p:spPr>
        <p:txBody>
          <a:bodyPr anchorCtr="0" anchor="ctr" bIns="45700" lIns="91425" spcFirstLastPara="1" rIns="91425" wrap="square" tIns="45700">
            <a:noAutofit/>
          </a:bodyPr>
          <a:lstStyle/>
          <a:p>
            <a:pPr indent="-342900" lvl="0" marL="342900" marR="0" rtl="0" algn="ctr">
              <a:lnSpc>
                <a:spcPct val="100000"/>
              </a:lnSpc>
              <a:spcBef>
                <a:spcPts val="0"/>
              </a:spcBef>
              <a:spcAft>
                <a:spcPts val="0"/>
              </a:spcAft>
              <a:buClr>
                <a:schemeClr val="lt2"/>
              </a:buClr>
              <a:buSzPts val="1120"/>
              <a:buFont typeface="Noto Sans Symbols"/>
              <a:buChar char="●"/>
            </a:pPr>
            <a:r>
              <a:rPr b="0" i="0" lang="fr-FR" sz="1600" u="none">
                <a:solidFill>
                  <a:schemeClr val="dk2"/>
                </a:solidFill>
                <a:latin typeface="Arial"/>
                <a:ea typeface="Arial"/>
                <a:cs typeface="Arial"/>
                <a:sym typeface="Arial"/>
              </a:rPr>
              <a:t>SEQ1</a:t>
            </a:r>
            <a:endParaRPr/>
          </a:p>
        </p:txBody>
      </p:sp>
      <p:sp>
        <p:nvSpPr>
          <p:cNvPr id="322" name="Shape 322"/>
          <p:cNvSpPr/>
          <p:nvPr/>
        </p:nvSpPr>
        <p:spPr>
          <a:xfrm>
            <a:off x="2438400" y="4724400"/>
            <a:ext cx="1066800" cy="685800"/>
          </a:xfrm>
          <a:prstGeom prst="ellipse">
            <a:avLst/>
          </a:prstGeom>
          <a:solidFill>
            <a:schemeClr val="lt2"/>
          </a:solidFill>
          <a:ln cap="flat" cmpd="sng" w="9525">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342900" lvl="0" marL="342900" marR="0" rtl="0" algn="ctr">
              <a:lnSpc>
                <a:spcPct val="100000"/>
              </a:lnSpc>
              <a:spcBef>
                <a:spcPts val="0"/>
              </a:spcBef>
              <a:spcAft>
                <a:spcPts val="0"/>
              </a:spcAft>
              <a:buClr>
                <a:schemeClr val="lt2"/>
              </a:buClr>
              <a:buSzPts val="1120"/>
              <a:buFont typeface="Noto Sans Symbols"/>
              <a:buChar char="●"/>
            </a:pPr>
            <a:r>
              <a:rPr b="0" i="0" lang="fr-FR" sz="1600" u="none">
                <a:solidFill>
                  <a:schemeClr val="dk2"/>
                </a:solidFill>
                <a:latin typeface="Arial"/>
                <a:ea typeface="Arial"/>
                <a:cs typeface="Arial"/>
                <a:sym typeface="Arial"/>
              </a:rPr>
              <a:t>SEQ2</a:t>
            </a:r>
            <a:endParaRPr/>
          </a:p>
        </p:txBody>
      </p:sp>
      <p:sp>
        <p:nvSpPr>
          <p:cNvPr id="323" name="Shape 323"/>
          <p:cNvSpPr/>
          <p:nvPr/>
        </p:nvSpPr>
        <p:spPr>
          <a:xfrm>
            <a:off x="2438400" y="5638800"/>
            <a:ext cx="1066800" cy="685800"/>
          </a:xfrm>
          <a:prstGeom prst="ellipse">
            <a:avLst/>
          </a:prstGeom>
          <a:solidFill>
            <a:schemeClr val="lt2"/>
          </a:solidFill>
          <a:ln cap="flat" cmpd="sng" w="9525">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342900" lvl="0" marL="342900" marR="0" rtl="0" algn="ctr">
              <a:lnSpc>
                <a:spcPct val="100000"/>
              </a:lnSpc>
              <a:spcBef>
                <a:spcPts val="0"/>
              </a:spcBef>
              <a:spcAft>
                <a:spcPts val="0"/>
              </a:spcAft>
              <a:buClr>
                <a:schemeClr val="lt2"/>
              </a:buClr>
              <a:buSzPts val="1120"/>
              <a:buFont typeface="Noto Sans Symbols"/>
              <a:buChar char="●"/>
            </a:pPr>
            <a:r>
              <a:rPr b="0" i="0" lang="fr-FR" sz="1600" u="none">
                <a:solidFill>
                  <a:schemeClr val="dk2"/>
                </a:solidFill>
                <a:latin typeface="Arial"/>
                <a:ea typeface="Arial"/>
                <a:cs typeface="Arial"/>
                <a:sym typeface="Arial"/>
              </a:rPr>
              <a:t>SEQ3</a:t>
            </a:r>
            <a:endParaRPr/>
          </a:p>
        </p:txBody>
      </p:sp>
      <p:sp>
        <p:nvSpPr>
          <p:cNvPr id="324" name="Shape 324"/>
          <p:cNvSpPr/>
          <p:nvPr/>
        </p:nvSpPr>
        <p:spPr>
          <a:xfrm>
            <a:off x="4191000" y="3581400"/>
            <a:ext cx="1447800" cy="685800"/>
          </a:xfrm>
          <a:prstGeom prst="ellipse">
            <a:avLst/>
          </a:prstGeom>
          <a:solidFill>
            <a:schemeClr val="folHlink"/>
          </a:solidFill>
          <a:ln cap="flat" cmpd="sng" w="9525">
            <a:solidFill>
              <a:srgbClr val="0000FF"/>
            </a:solidFill>
            <a:prstDash val="solid"/>
            <a:miter lim="800000"/>
            <a:headEnd len="sm" w="sm" type="none"/>
            <a:tailEnd len="sm" w="sm" type="none"/>
          </a:ln>
        </p:spPr>
        <p:txBody>
          <a:bodyPr anchorCtr="0" anchor="ctr" bIns="45700" lIns="91425" spcFirstLastPara="1" rIns="91425" wrap="square" tIns="45700">
            <a:noAutofit/>
          </a:bodyPr>
          <a:lstStyle/>
          <a:p>
            <a:pPr indent="-342900" lvl="0" marL="342900" marR="0" rtl="0" algn="ctr">
              <a:lnSpc>
                <a:spcPct val="100000"/>
              </a:lnSpc>
              <a:spcBef>
                <a:spcPts val="0"/>
              </a:spcBef>
              <a:spcAft>
                <a:spcPts val="0"/>
              </a:spcAft>
              <a:buClr>
                <a:schemeClr val="lt2"/>
              </a:buClr>
              <a:buSzPts val="1120"/>
              <a:buFont typeface="Noto Sans Symbols"/>
              <a:buChar char="●"/>
            </a:pPr>
            <a:r>
              <a:rPr b="0" i="0" lang="fr-FR" sz="1600" u="none">
                <a:solidFill>
                  <a:schemeClr val="lt1"/>
                </a:solidFill>
                <a:latin typeface="Arial"/>
                <a:ea typeface="Arial"/>
                <a:cs typeface="Arial"/>
                <a:sym typeface="Arial"/>
              </a:rPr>
              <a:t>S2</a:t>
            </a:r>
            <a:endParaRPr/>
          </a:p>
        </p:txBody>
      </p:sp>
      <p:sp>
        <p:nvSpPr>
          <p:cNvPr id="325" name="Shape 325"/>
          <p:cNvSpPr/>
          <p:nvPr/>
        </p:nvSpPr>
        <p:spPr>
          <a:xfrm>
            <a:off x="5867400" y="3581400"/>
            <a:ext cx="1219200" cy="685800"/>
          </a:xfrm>
          <a:prstGeom prst="ellipse">
            <a:avLst/>
          </a:prstGeom>
          <a:solidFill>
            <a:schemeClr val="folHlink"/>
          </a:solidFill>
          <a:ln cap="flat" cmpd="sng" w="9525">
            <a:solidFill>
              <a:srgbClr val="0000FF"/>
            </a:solidFill>
            <a:prstDash val="solid"/>
            <a:miter lim="800000"/>
            <a:headEnd len="sm" w="sm" type="none"/>
            <a:tailEnd len="sm" w="sm" type="none"/>
          </a:ln>
        </p:spPr>
        <p:txBody>
          <a:bodyPr anchorCtr="0" anchor="ctr" bIns="45700" lIns="91425" spcFirstLastPara="1" rIns="91425" wrap="square" tIns="45700">
            <a:noAutofit/>
          </a:bodyPr>
          <a:lstStyle/>
          <a:p>
            <a:pPr indent="-342900" lvl="0" marL="342900" marR="0" rtl="0" algn="ctr">
              <a:lnSpc>
                <a:spcPct val="100000"/>
              </a:lnSpc>
              <a:spcBef>
                <a:spcPts val="0"/>
              </a:spcBef>
              <a:spcAft>
                <a:spcPts val="0"/>
              </a:spcAft>
              <a:buClr>
                <a:schemeClr val="lt2"/>
              </a:buClr>
              <a:buSzPts val="1120"/>
              <a:buFont typeface="Noto Sans Symbols"/>
              <a:buChar char="●"/>
            </a:pPr>
            <a:r>
              <a:rPr b="0" i="0" lang="fr-FR" sz="1600" u="none">
                <a:solidFill>
                  <a:schemeClr val="lt1"/>
                </a:solidFill>
                <a:latin typeface="Arial"/>
                <a:ea typeface="Arial"/>
                <a:cs typeface="Arial"/>
                <a:sym typeface="Arial"/>
              </a:rPr>
              <a:t>S3</a:t>
            </a:r>
            <a:endParaRPr/>
          </a:p>
        </p:txBody>
      </p:sp>
      <p:sp>
        <p:nvSpPr>
          <p:cNvPr id="326" name="Shape 326"/>
          <p:cNvSpPr/>
          <p:nvPr/>
        </p:nvSpPr>
        <p:spPr>
          <a:xfrm>
            <a:off x="7315200" y="3505200"/>
            <a:ext cx="1143000" cy="685800"/>
          </a:xfrm>
          <a:prstGeom prst="ellipse">
            <a:avLst/>
          </a:prstGeom>
          <a:solidFill>
            <a:schemeClr val="folHlink"/>
          </a:solidFill>
          <a:ln cap="flat" cmpd="sng" w="9525">
            <a:solidFill>
              <a:srgbClr val="0000FF"/>
            </a:solidFill>
            <a:prstDash val="solid"/>
            <a:miter lim="800000"/>
            <a:headEnd len="sm" w="sm" type="none"/>
            <a:tailEnd len="sm" w="sm" type="none"/>
          </a:ln>
        </p:spPr>
        <p:txBody>
          <a:bodyPr anchorCtr="0" anchor="ctr" bIns="45700" lIns="91425" spcFirstLastPara="1" rIns="91425" wrap="square" tIns="45700">
            <a:noAutofit/>
          </a:bodyPr>
          <a:lstStyle/>
          <a:p>
            <a:pPr indent="-342900" lvl="0" marL="342900" marR="0" rtl="0" algn="ctr">
              <a:lnSpc>
                <a:spcPct val="100000"/>
              </a:lnSpc>
              <a:spcBef>
                <a:spcPts val="0"/>
              </a:spcBef>
              <a:spcAft>
                <a:spcPts val="0"/>
              </a:spcAft>
              <a:buClr>
                <a:schemeClr val="lt2"/>
              </a:buClr>
              <a:buSzPts val="1120"/>
              <a:buFont typeface="Noto Sans Symbols"/>
              <a:buChar char="●"/>
            </a:pPr>
            <a:r>
              <a:rPr b="0" i="0" lang="fr-FR" sz="1600" u="none">
                <a:solidFill>
                  <a:schemeClr val="lt1"/>
                </a:solidFill>
                <a:latin typeface="Arial"/>
                <a:ea typeface="Arial"/>
                <a:cs typeface="Arial"/>
                <a:sym typeface="Arial"/>
              </a:rPr>
              <a:t>S4</a:t>
            </a:r>
            <a:endParaRPr/>
          </a:p>
        </p:txBody>
      </p:sp>
      <p:sp>
        <p:nvSpPr>
          <p:cNvPr id="327" name="Shape 327"/>
          <p:cNvSpPr/>
          <p:nvPr/>
        </p:nvSpPr>
        <p:spPr>
          <a:xfrm>
            <a:off x="4419600" y="4572000"/>
            <a:ext cx="1219200" cy="609600"/>
          </a:xfrm>
          <a:prstGeom prst="ellipse">
            <a:avLst/>
          </a:prstGeom>
          <a:solidFill>
            <a:schemeClr val="folHlink"/>
          </a:solidFill>
          <a:ln cap="flat" cmpd="sng" w="9525">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342900" lvl="0" marL="342900" marR="0" rtl="0" algn="ctr">
              <a:lnSpc>
                <a:spcPct val="100000"/>
              </a:lnSpc>
              <a:spcBef>
                <a:spcPts val="0"/>
              </a:spcBef>
              <a:spcAft>
                <a:spcPts val="0"/>
              </a:spcAft>
              <a:buClr>
                <a:schemeClr val="lt2"/>
              </a:buClr>
              <a:buSzPts val="1120"/>
              <a:buFont typeface="Noto Sans Symbols"/>
              <a:buChar char="●"/>
            </a:pPr>
            <a:r>
              <a:rPr b="0" i="0" lang="fr-FR" sz="1600" u="none">
                <a:solidFill>
                  <a:schemeClr val="lt1"/>
                </a:solidFill>
                <a:latin typeface="Arial"/>
                <a:ea typeface="Arial"/>
                <a:cs typeface="Arial"/>
                <a:sym typeface="Arial"/>
              </a:rPr>
              <a:t>S5</a:t>
            </a:r>
            <a:endParaRPr/>
          </a:p>
        </p:txBody>
      </p:sp>
      <p:sp>
        <p:nvSpPr>
          <p:cNvPr id="328" name="Shape 328"/>
          <p:cNvSpPr/>
          <p:nvPr/>
        </p:nvSpPr>
        <p:spPr>
          <a:xfrm>
            <a:off x="5867400" y="4572000"/>
            <a:ext cx="1219200" cy="609600"/>
          </a:xfrm>
          <a:prstGeom prst="ellipse">
            <a:avLst/>
          </a:prstGeom>
          <a:solidFill>
            <a:schemeClr val="folHlink"/>
          </a:solidFill>
          <a:ln cap="flat" cmpd="sng" w="9525">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342900" lvl="0" marL="342900" marR="0" rtl="0" algn="ctr">
              <a:lnSpc>
                <a:spcPct val="100000"/>
              </a:lnSpc>
              <a:spcBef>
                <a:spcPts val="0"/>
              </a:spcBef>
              <a:spcAft>
                <a:spcPts val="0"/>
              </a:spcAft>
              <a:buClr>
                <a:schemeClr val="lt2"/>
              </a:buClr>
              <a:buSzPts val="1120"/>
              <a:buFont typeface="Noto Sans Symbols"/>
              <a:buChar char="●"/>
            </a:pPr>
            <a:r>
              <a:rPr b="0" i="0" lang="fr-FR" sz="1600" u="none">
                <a:solidFill>
                  <a:schemeClr val="lt1"/>
                </a:solidFill>
                <a:latin typeface="Arial"/>
                <a:ea typeface="Arial"/>
                <a:cs typeface="Arial"/>
                <a:sym typeface="Arial"/>
              </a:rPr>
              <a:t>S6</a:t>
            </a:r>
            <a:endParaRPr/>
          </a:p>
        </p:txBody>
      </p:sp>
      <p:sp>
        <p:nvSpPr>
          <p:cNvPr id="329" name="Shape 329"/>
          <p:cNvSpPr/>
          <p:nvPr/>
        </p:nvSpPr>
        <p:spPr>
          <a:xfrm>
            <a:off x="7315200" y="4572000"/>
            <a:ext cx="1143000" cy="609600"/>
          </a:xfrm>
          <a:prstGeom prst="ellipse">
            <a:avLst/>
          </a:prstGeom>
          <a:solidFill>
            <a:schemeClr val="folHlink"/>
          </a:solidFill>
          <a:ln cap="flat" cmpd="sng" w="9525">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342900" lvl="0" marL="342900" marR="0" rtl="0" algn="ctr">
              <a:lnSpc>
                <a:spcPct val="100000"/>
              </a:lnSpc>
              <a:spcBef>
                <a:spcPts val="0"/>
              </a:spcBef>
              <a:spcAft>
                <a:spcPts val="0"/>
              </a:spcAft>
              <a:buClr>
                <a:schemeClr val="lt2"/>
              </a:buClr>
              <a:buSzPts val="1120"/>
              <a:buFont typeface="Noto Sans Symbols"/>
              <a:buChar char="●"/>
            </a:pPr>
            <a:r>
              <a:rPr b="0" i="0" lang="fr-FR" sz="1600" u="none">
                <a:solidFill>
                  <a:schemeClr val="lt1"/>
                </a:solidFill>
                <a:latin typeface="Arial"/>
                <a:ea typeface="Arial"/>
                <a:cs typeface="Arial"/>
                <a:sym typeface="Arial"/>
              </a:rPr>
              <a:t>S7</a:t>
            </a:r>
            <a:endParaRPr/>
          </a:p>
        </p:txBody>
      </p:sp>
      <p:sp>
        <p:nvSpPr>
          <p:cNvPr id="330" name="Shape 330"/>
          <p:cNvSpPr/>
          <p:nvPr/>
        </p:nvSpPr>
        <p:spPr>
          <a:xfrm>
            <a:off x="4495800" y="5562600"/>
            <a:ext cx="1143000" cy="685800"/>
          </a:xfrm>
          <a:prstGeom prst="ellipse">
            <a:avLst/>
          </a:prstGeom>
          <a:solidFill>
            <a:schemeClr val="folHlink"/>
          </a:solidFill>
          <a:ln cap="flat" cmpd="sng" w="9525">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342900" lvl="0" marL="342900" marR="0" rtl="0" algn="ctr">
              <a:lnSpc>
                <a:spcPct val="100000"/>
              </a:lnSpc>
              <a:spcBef>
                <a:spcPts val="0"/>
              </a:spcBef>
              <a:spcAft>
                <a:spcPts val="0"/>
              </a:spcAft>
              <a:buClr>
                <a:schemeClr val="lt2"/>
              </a:buClr>
              <a:buSzPts val="1120"/>
              <a:buFont typeface="Noto Sans Symbols"/>
              <a:buChar char="●"/>
            </a:pPr>
            <a:r>
              <a:rPr b="0" i="0" lang="fr-FR" sz="1600" u="none">
                <a:solidFill>
                  <a:schemeClr val="lt1"/>
                </a:solidFill>
                <a:latin typeface="Arial"/>
                <a:ea typeface="Arial"/>
                <a:cs typeface="Arial"/>
                <a:sym typeface="Arial"/>
              </a:rPr>
              <a:t>S8</a:t>
            </a:r>
            <a:endParaRPr/>
          </a:p>
        </p:txBody>
      </p:sp>
      <p:sp>
        <p:nvSpPr>
          <p:cNvPr id="331" name="Shape 331"/>
          <p:cNvSpPr/>
          <p:nvPr/>
        </p:nvSpPr>
        <p:spPr>
          <a:xfrm>
            <a:off x="6096000" y="5562600"/>
            <a:ext cx="1143000" cy="685800"/>
          </a:xfrm>
          <a:prstGeom prst="ellipse">
            <a:avLst/>
          </a:prstGeom>
          <a:solidFill>
            <a:schemeClr val="folHlink"/>
          </a:solidFill>
          <a:ln cap="flat" cmpd="sng" w="9525">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342900" lvl="0" marL="342900" marR="0" rtl="0" algn="ctr">
              <a:lnSpc>
                <a:spcPct val="100000"/>
              </a:lnSpc>
              <a:spcBef>
                <a:spcPts val="0"/>
              </a:spcBef>
              <a:spcAft>
                <a:spcPts val="0"/>
              </a:spcAft>
              <a:buClr>
                <a:schemeClr val="lt2"/>
              </a:buClr>
              <a:buSzPts val="1120"/>
              <a:buFont typeface="Noto Sans Symbols"/>
              <a:buChar char="●"/>
            </a:pPr>
            <a:r>
              <a:rPr b="0" i="0" lang="fr-FR" sz="1600" u="none">
                <a:solidFill>
                  <a:schemeClr val="lt1"/>
                </a:solidFill>
                <a:latin typeface="Arial"/>
                <a:ea typeface="Arial"/>
                <a:cs typeface="Arial"/>
                <a:sym typeface="Arial"/>
              </a:rPr>
              <a:t>S9</a:t>
            </a:r>
            <a:endParaRPr/>
          </a:p>
        </p:txBody>
      </p:sp>
      <p:sp>
        <p:nvSpPr>
          <p:cNvPr id="332" name="Shape 332"/>
          <p:cNvSpPr/>
          <p:nvPr/>
        </p:nvSpPr>
        <p:spPr>
          <a:xfrm>
            <a:off x="7467600" y="5486400"/>
            <a:ext cx="1143000" cy="685800"/>
          </a:xfrm>
          <a:prstGeom prst="ellipse">
            <a:avLst/>
          </a:prstGeom>
          <a:solidFill>
            <a:schemeClr val="folHlink"/>
          </a:solidFill>
          <a:ln cap="flat" cmpd="sng" w="9525">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342900" lvl="0" marL="342900" marR="0" rtl="0" algn="ctr">
              <a:lnSpc>
                <a:spcPct val="100000"/>
              </a:lnSpc>
              <a:spcBef>
                <a:spcPts val="0"/>
              </a:spcBef>
              <a:spcAft>
                <a:spcPts val="0"/>
              </a:spcAft>
              <a:buClr>
                <a:schemeClr val="lt2"/>
              </a:buClr>
              <a:buSzPts val="1120"/>
              <a:buFont typeface="Noto Sans Symbols"/>
              <a:buChar char="●"/>
            </a:pPr>
            <a:r>
              <a:rPr b="0" i="0" lang="fr-FR" sz="1600" u="none">
                <a:solidFill>
                  <a:schemeClr val="lt1"/>
                </a:solidFill>
                <a:latin typeface="Arial"/>
                <a:ea typeface="Arial"/>
                <a:cs typeface="Arial"/>
                <a:sym typeface="Arial"/>
              </a:rPr>
              <a:t>S10</a:t>
            </a:r>
            <a:endParaRPr/>
          </a:p>
        </p:txBody>
      </p:sp>
      <p:cxnSp>
        <p:nvCxnSpPr>
          <p:cNvPr id="333" name="Shape 333"/>
          <p:cNvCxnSpPr/>
          <p:nvPr/>
        </p:nvCxnSpPr>
        <p:spPr>
          <a:xfrm rot="10800000">
            <a:off x="3124200" y="2209800"/>
            <a:ext cx="2514600" cy="0"/>
          </a:xfrm>
          <a:prstGeom prst="straightConnector1">
            <a:avLst/>
          </a:prstGeom>
          <a:noFill/>
          <a:ln cap="flat" cmpd="sng" w="57150">
            <a:solidFill>
              <a:schemeClr val="lt1"/>
            </a:solidFill>
            <a:prstDash val="solid"/>
            <a:miter lim="800000"/>
            <a:headEnd len="med" w="med" type="none"/>
            <a:tailEnd len="med" w="med" type="none"/>
          </a:ln>
        </p:spPr>
      </p:cxnSp>
      <p:cxnSp>
        <p:nvCxnSpPr>
          <p:cNvPr id="334" name="Shape 334"/>
          <p:cNvCxnSpPr/>
          <p:nvPr/>
        </p:nvCxnSpPr>
        <p:spPr>
          <a:xfrm>
            <a:off x="4343400" y="1981200"/>
            <a:ext cx="0" cy="0"/>
          </a:xfrm>
          <a:prstGeom prst="straightConnector1">
            <a:avLst/>
          </a:prstGeom>
          <a:noFill/>
          <a:ln cap="flat" cmpd="sng" w="9525">
            <a:solidFill>
              <a:schemeClr val="lt1"/>
            </a:solidFill>
            <a:prstDash val="solid"/>
            <a:miter lim="800000"/>
            <a:headEnd len="med" w="med" type="none"/>
            <a:tailEnd len="med" w="med" type="none"/>
          </a:ln>
        </p:spPr>
      </p:cxnSp>
      <p:cxnSp>
        <p:nvCxnSpPr>
          <p:cNvPr id="335" name="Shape 335"/>
          <p:cNvCxnSpPr/>
          <p:nvPr/>
        </p:nvCxnSpPr>
        <p:spPr>
          <a:xfrm>
            <a:off x="4495800" y="1828800"/>
            <a:ext cx="0" cy="381000"/>
          </a:xfrm>
          <a:prstGeom prst="straightConnector1">
            <a:avLst/>
          </a:prstGeom>
          <a:noFill/>
          <a:ln cap="flat" cmpd="sng" w="38100">
            <a:solidFill>
              <a:schemeClr val="lt1"/>
            </a:solidFill>
            <a:prstDash val="solid"/>
            <a:miter lim="800000"/>
            <a:headEnd len="med" w="med" type="none"/>
            <a:tailEnd len="med" w="med" type="none"/>
          </a:ln>
        </p:spPr>
      </p:cxnSp>
      <p:cxnSp>
        <p:nvCxnSpPr>
          <p:cNvPr id="336" name="Shape 336"/>
          <p:cNvCxnSpPr/>
          <p:nvPr/>
        </p:nvCxnSpPr>
        <p:spPr>
          <a:xfrm rot="10800000">
            <a:off x="685800" y="2895600"/>
            <a:ext cx="2667000" cy="0"/>
          </a:xfrm>
          <a:prstGeom prst="straightConnector1">
            <a:avLst/>
          </a:prstGeom>
          <a:noFill/>
          <a:ln cap="flat" cmpd="sng" w="57150">
            <a:solidFill>
              <a:schemeClr val="lt1"/>
            </a:solidFill>
            <a:prstDash val="solid"/>
            <a:miter lim="800000"/>
            <a:headEnd len="med" w="med" type="none"/>
            <a:tailEnd len="med" w="med" type="none"/>
          </a:ln>
        </p:spPr>
      </p:cxnSp>
      <p:cxnSp>
        <p:nvCxnSpPr>
          <p:cNvPr id="337" name="Shape 337"/>
          <p:cNvCxnSpPr/>
          <p:nvPr/>
        </p:nvCxnSpPr>
        <p:spPr>
          <a:xfrm>
            <a:off x="685800" y="2895600"/>
            <a:ext cx="0" cy="152400"/>
          </a:xfrm>
          <a:prstGeom prst="straightConnector1">
            <a:avLst/>
          </a:prstGeom>
          <a:noFill/>
          <a:ln cap="flat" cmpd="sng" w="9525">
            <a:solidFill>
              <a:schemeClr val="lt1"/>
            </a:solidFill>
            <a:prstDash val="solid"/>
            <a:miter lim="800000"/>
            <a:headEnd len="med" w="med" type="none"/>
            <a:tailEnd len="med" w="med" type="none"/>
          </a:ln>
        </p:spPr>
      </p:cxnSp>
      <p:cxnSp>
        <p:nvCxnSpPr>
          <p:cNvPr id="338" name="Shape 338"/>
          <p:cNvCxnSpPr/>
          <p:nvPr/>
        </p:nvCxnSpPr>
        <p:spPr>
          <a:xfrm>
            <a:off x="2057400" y="2895600"/>
            <a:ext cx="0" cy="152400"/>
          </a:xfrm>
          <a:prstGeom prst="straightConnector1">
            <a:avLst/>
          </a:prstGeom>
          <a:noFill/>
          <a:ln cap="flat" cmpd="sng" w="9525">
            <a:solidFill>
              <a:schemeClr val="lt1"/>
            </a:solidFill>
            <a:prstDash val="solid"/>
            <a:miter lim="800000"/>
            <a:headEnd len="med" w="med" type="none"/>
            <a:tailEnd len="med" w="med" type="none"/>
          </a:ln>
        </p:spPr>
      </p:cxnSp>
      <p:cxnSp>
        <p:nvCxnSpPr>
          <p:cNvPr id="339" name="Shape 339"/>
          <p:cNvCxnSpPr/>
          <p:nvPr/>
        </p:nvCxnSpPr>
        <p:spPr>
          <a:xfrm>
            <a:off x="3352800" y="2895600"/>
            <a:ext cx="0" cy="152400"/>
          </a:xfrm>
          <a:prstGeom prst="straightConnector1">
            <a:avLst/>
          </a:prstGeom>
          <a:noFill/>
          <a:ln cap="flat" cmpd="sng" w="9525">
            <a:solidFill>
              <a:schemeClr val="lt1"/>
            </a:solidFill>
            <a:prstDash val="solid"/>
            <a:miter lim="800000"/>
            <a:headEnd len="med" w="med" type="none"/>
            <a:tailEnd len="med" w="med" type="none"/>
          </a:ln>
        </p:spPr>
      </p:cxnSp>
      <p:cxnSp>
        <p:nvCxnSpPr>
          <p:cNvPr id="340" name="Shape 340"/>
          <p:cNvCxnSpPr/>
          <p:nvPr/>
        </p:nvCxnSpPr>
        <p:spPr>
          <a:xfrm>
            <a:off x="2133600" y="3657600"/>
            <a:ext cx="0" cy="2895600"/>
          </a:xfrm>
          <a:prstGeom prst="straightConnector1">
            <a:avLst/>
          </a:prstGeom>
          <a:noFill/>
          <a:ln cap="flat" cmpd="sng" w="57150">
            <a:solidFill>
              <a:schemeClr val="lt1"/>
            </a:solidFill>
            <a:prstDash val="solid"/>
            <a:miter lim="800000"/>
            <a:headEnd len="med" w="med" type="none"/>
            <a:tailEnd len="med" w="med" type="none"/>
          </a:ln>
        </p:spPr>
      </p:cxnSp>
      <p:cxnSp>
        <p:nvCxnSpPr>
          <p:cNvPr id="341" name="Shape 341"/>
          <p:cNvCxnSpPr/>
          <p:nvPr/>
        </p:nvCxnSpPr>
        <p:spPr>
          <a:xfrm>
            <a:off x="2133600" y="4267200"/>
            <a:ext cx="228600" cy="0"/>
          </a:xfrm>
          <a:prstGeom prst="straightConnector1">
            <a:avLst/>
          </a:prstGeom>
          <a:noFill/>
          <a:ln cap="flat" cmpd="sng" w="9525">
            <a:solidFill>
              <a:schemeClr val="lt1"/>
            </a:solidFill>
            <a:prstDash val="solid"/>
            <a:miter lim="800000"/>
            <a:headEnd len="med" w="med" type="none"/>
            <a:tailEnd len="med" w="med" type="none"/>
          </a:ln>
        </p:spPr>
      </p:cxnSp>
      <p:cxnSp>
        <p:nvCxnSpPr>
          <p:cNvPr id="342" name="Shape 342"/>
          <p:cNvCxnSpPr/>
          <p:nvPr/>
        </p:nvCxnSpPr>
        <p:spPr>
          <a:xfrm>
            <a:off x="2133600" y="5105400"/>
            <a:ext cx="304800" cy="0"/>
          </a:xfrm>
          <a:prstGeom prst="straightConnector1">
            <a:avLst/>
          </a:prstGeom>
          <a:noFill/>
          <a:ln cap="flat" cmpd="sng" w="9525">
            <a:solidFill>
              <a:schemeClr val="lt1"/>
            </a:solidFill>
            <a:prstDash val="solid"/>
            <a:miter lim="800000"/>
            <a:headEnd len="med" w="med" type="none"/>
            <a:tailEnd len="med" w="med" type="none"/>
          </a:ln>
        </p:spPr>
      </p:cxnSp>
      <p:cxnSp>
        <p:nvCxnSpPr>
          <p:cNvPr id="343" name="Shape 343"/>
          <p:cNvCxnSpPr/>
          <p:nvPr/>
        </p:nvCxnSpPr>
        <p:spPr>
          <a:xfrm>
            <a:off x="2133600" y="6172200"/>
            <a:ext cx="381000" cy="0"/>
          </a:xfrm>
          <a:prstGeom prst="straightConnector1">
            <a:avLst/>
          </a:prstGeom>
          <a:noFill/>
          <a:ln cap="flat" cmpd="sng" w="9525">
            <a:solidFill>
              <a:schemeClr val="lt1"/>
            </a:solidFill>
            <a:prstDash val="solid"/>
            <a:miter lim="800000"/>
            <a:headEnd len="med" w="med" type="none"/>
            <a:tailEnd len="med" w="med" type="none"/>
          </a:ln>
        </p:spPr>
      </p:cxnSp>
      <p:cxnSp>
        <p:nvCxnSpPr>
          <p:cNvPr id="344" name="Shape 344"/>
          <p:cNvCxnSpPr/>
          <p:nvPr/>
        </p:nvCxnSpPr>
        <p:spPr>
          <a:xfrm flipH="1" rot="10800000">
            <a:off x="2971800" y="5334000"/>
            <a:ext cx="5029200" cy="76200"/>
          </a:xfrm>
          <a:prstGeom prst="straightConnector1">
            <a:avLst/>
          </a:prstGeom>
          <a:noFill/>
          <a:ln cap="flat" cmpd="sng" w="57150">
            <a:solidFill>
              <a:schemeClr val="lt1"/>
            </a:solidFill>
            <a:prstDash val="solid"/>
            <a:miter lim="800000"/>
            <a:headEnd len="med" w="med" type="none"/>
            <a:tailEnd len="med" w="med" type="none"/>
          </a:ln>
        </p:spPr>
      </p:cxnSp>
      <p:cxnSp>
        <p:nvCxnSpPr>
          <p:cNvPr id="345" name="Shape 345"/>
          <p:cNvCxnSpPr/>
          <p:nvPr/>
        </p:nvCxnSpPr>
        <p:spPr>
          <a:xfrm>
            <a:off x="3352800" y="4419600"/>
            <a:ext cx="4648200" cy="0"/>
          </a:xfrm>
          <a:prstGeom prst="straightConnector1">
            <a:avLst/>
          </a:prstGeom>
          <a:noFill/>
          <a:ln cap="flat" cmpd="sng" w="57150">
            <a:solidFill>
              <a:schemeClr val="lt1"/>
            </a:solidFill>
            <a:prstDash val="solid"/>
            <a:miter lim="800000"/>
            <a:headEnd len="med" w="med" type="none"/>
            <a:tailEnd len="med" w="med" type="none"/>
          </a:ln>
        </p:spPr>
      </p:cxnSp>
      <p:cxnSp>
        <p:nvCxnSpPr>
          <p:cNvPr id="346" name="Shape 346"/>
          <p:cNvCxnSpPr/>
          <p:nvPr/>
        </p:nvCxnSpPr>
        <p:spPr>
          <a:xfrm>
            <a:off x="4953000" y="4267200"/>
            <a:ext cx="0" cy="76200"/>
          </a:xfrm>
          <a:prstGeom prst="straightConnector1">
            <a:avLst/>
          </a:prstGeom>
          <a:noFill/>
          <a:ln cap="flat" cmpd="sng" w="9525">
            <a:solidFill>
              <a:schemeClr val="lt1"/>
            </a:solidFill>
            <a:prstDash val="solid"/>
            <a:miter lim="800000"/>
            <a:headEnd len="med" w="med" type="none"/>
            <a:tailEnd len="med" w="med" type="none"/>
          </a:ln>
        </p:spPr>
      </p:cxnSp>
      <p:cxnSp>
        <p:nvCxnSpPr>
          <p:cNvPr id="347" name="Shape 347"/>
          <p:cNvCxnSpPr/>
          <p:nvPr/>
        </p:nvCxnSpPr>
        <p:spPr>
          <a:xfrm>
            <a:off x="6553200" y="4267200"/>
            <a:ext cx="0" cy="152400"/>
          </a:xfrm>
          <a:prstGeom prst="straightConnector1">
            <a:avLst/>
          </a:prstGeom>
          <a:noFill/>
          <a:ln cap="flat" cmpd="sng" w="9525">
            <a:solidFill>
              <a:schemeClr val="lt1"/>
            </a:solidFill>
            <a:prstDash val="solid"/>
            <a:miter lim="800000"/>
            <a:headEnd len="med" w="med" type="none"/>
            <a:tailEnd len="med" w="med" type="none"/>
          </a:ln>
        </p:spPr>
      </p:cxnSp>
      <p:cxnSp>
        <p:nvCxnSpPr>
          <p:cNvPr id="348" name="Shape 348"/>
          <p:cNvCxnSpPr/>
          <p:nvPr/>
        </p:nvCxnSpPr>
        <p:spPr>
          <a:xfrm>
            <a:off x="7924800" y="4191000"/>
            <a:ext cx="0" cy="228600"/>
          </a:xfrm>
          <a:prstGeom prst="straightConnector1">
            <a:avLst/>
          </a:prstGeom>
          <a:noFill/>
          <a:ln cap="flat" cmpd="sng" w="9525">
            <a:solidFill>
              <a:schemeClr val="lt1"/>
            </a:solidFill>
            <a:prstDash val="solid"/>
            <a:miter lim="800000"/>
            <a:headEnd len="med" w="med" type="none"/>
            <a:tailEnd len="med" w="med" type="none"/>
          </a:ln>
        </p:spPr>
      </p:cxnSp>
      <p:cxnSp>
        <p:nvCxnSpPr>
          <p:cNvPr id="349" name="Shape 349"/>
          <p:cNvCxnSpPr/>
          <p:nvPr/>
        </p:nvCxnSpPr>
        <p:spPr>
          <a:xfrm>
            <a:off x="5105400" y="5181600"/>
            <a:ext cx="0" cy="152400"/>
          </a:xfrm>
          <a:prstGeom prst="straightConnector1">
            <a:avLst/>
          </a:prstGeom>
          <a:noFill/>
          <a:ln cap="flat" cmpd="sng" w="9525">
            <a:solidFill>
              <a:schemeClr val="lt1"/>
            </a:solidFill>
            <a:prstDash val="solid"/>
            <a:miter lim="800000"/>
            <a:headEnd len="med" w="med" type="none"/>
            <a:tailEnd len="med" w="med" type="none"/>
          </a:ln>
        </p:spPr>
      </p:cxnSp>
      <p:cxnSp>
        <p:nvCxnSpPr>
          <p:cNvPr id="350" name="Shape 350"/>
          <p:cNvCxnSpPr/>
          <p:nvPr/>
        </p:nvCxnSpPr>
        <p:spPr>
          <a:xfrm>
            <a:off x="6553200" y="5181600"/>
            <a:ext cx="0" cy="152400"/>
          </a:xfrm>
          <a:prstGeom prst="straightConnector1">
            <a:avLst/>
          </a:prstGeom>
          <a:noFill/>
          <a:ln cap="flat" cmpd="sng" w="9525">
            <a:solidFill>
              <a:schemeClr val="lt1"/>
            </a:solidFill>
            <a:prstDash val="solid"/>
            <a:miter lim="800000"/>
            <a:headEnd len="med" w="med" type="none"/>
            <a:tailEnd len="med" w="med" type="none"/>
          </a:ln>
        </p:spPr>
      </p:cxnSp>
      <p:cxnSp>
        <p:nvCxnSpPr>
          <p:cNvPr id="351" name="Shape 351"/>
          <p:cNvCxnSpPr/>
          <p:nvPr/>
        </p:nvCxnSpPr>
        <p:spPr>
          <a:xfrm>
            <a:off x="8001000" y="5181600"/>
            <a:ext cx="0" cy="152400"/>
          </a:xfrm>
          <a:prstGeom prst="straightConnector1">
            <a:avLst/>
          </a:prstGeom>
          <a:noFill/>
          <a:ln cap="flat" cmpd="sng" w="9525">
            <a:solidFill>
              <a:schemeClr val="lt1"/>
            </a:solidFill>
            <a:prstDash val="solid"/>
            <a:miter lim="800000"/>
            <a:headEnd len="med" w="med" type="none"/>
            <a:tailEnd len="med" w="med" type="none"/>
          </a:ln>
        </p:spPr>
      </p:cxnSp>
      <p:cxnSp>
        <p:nvCxnSpPr>
          <p:cNvPr id="352" name="Shape 352"/>
          <p:cNvCxnSpPr/>
          <p:nvPr/>
        </p:nvCxnSpPr>
        <p:spPr>
          <a:xfrm flipH="1">
            <a:off x="2971800" y="6400800"/>
            <a:ext cx="5181600" cy="76200"/>
          </a:xfrm>
          <a:prstGeom prst="straightConnector1">
            <a:avLst/>
          </a:prstGeom>
          <a:noFill/>
          <a:ln cap="flat" cmpd="sng" w="57150">
            <a:solidFill>
              <a:schemeClr val="lt1"/>
            </a:solidFill>
            <a:prstDash val="solid"/>
            <a:miter lim="800000"/>
            <a:headEnd len="med" w="med" type="none"/>
            <a:tailEnd len="med" w="med" type="none"/>
          </a:ln>
        </p:spPr>
      </p:cxnSp>
      <p:cxnSp>
        <p:nvCxnSpPr>
          <p:cNvPr id="353" name="Shape 353"/>
          <p:cNvCxnSpPr/>
          <p:nvPr/>
        </p:nvCxnSpPr>
        <p:spPr>
          <a:xfrm>
            <a:off x="2971800" y="6324600"/>
            <a:ext cx="0" cy="152400"/>
          </a:xfrm>
          <a:prstGeom prst="straightConnector1">
            <a:avLst/>
          </a:prstGeom>
          <a:noFill/>
          <a:ln cap="flat" cmpd="sng" w="9525">
            <a:solidFill>
              <a:schemeClr val="lt1"/>
            </a:solidFill>
            <a:prstDash val="solid"/>
            <a:miter lim="800000"/>
            <a:headEnd len="med" w="med" type="none"/>
            <a:tailEnd len="med" w="med" type="none"/>
          </a:ln>
        </p:spPr>
      </p:cxnSp>
      <p:cxnSp>
        <p:nvCxnSpPr>
          <p:cNvPr id="354" name="Shape 354"/>
          <p:cNvCxnSpPr/>
          <p:nvPr/>
        </p:nvCxnSpPr>
        <p:spPr>
          <a:xfrm>
            <a:off x="5105400" y="6248400"/>
            <a:ext cx="0" cy="152400"/>
          </a:xfrm>
          <a:prstGeom prst="straightConnector1">
            <a:avLst/>
          </a:prstGeom>
          <a:noFill/>
          <a:ln cap="flat" cmpd="sng" w="9525">
            <a:solidFill>
              <a:schemeClr val="lt1"/>
            </a:solidFill>
            <a:prstDash val="solid"/>
            <a:miter lim="800000"/>
            <a:headEnd len="med" w="med" type="none"/>
            <a:tailEnd len="med" w="med" type="none"/>
          </a:ln>
        </p:spPr>
      </p:cxnSp>
      <p:cxnSp>
        <p:nvCxnSpPr>
          <p:cNvPr id="355" name="Shape 355"/>
          <p:cNvCxnSpPr/>
          <p:nvPr/>
        </p:nvCxnSpPr>
        <p:spPr>
          <a:xfrm>
            <a:off x="6705600" y="6248400"/>
            <a:ext cx="0" cy="152400"/>
          </a:xfrm>
          <a:prstGeom prst="straightConnector1">
            <a:avLst/>
          </a:prstGeom>
          <a:noFill/>
          <a:ln cap="flat" cmpd="sng" w="9525">
            <a:solidFill>
              <a:schemeClr val="lt1"/>
            </a:solidFill>
            <a:prstDash val="solid"/>
            <a:miter lim="800000"/>
            <a:headEnd len="med" w="med" type="none"/>
            <a:tailEnd len="med" w="med" type="none"/>
          </a:ln>
        </p:spPr>
      </p:cxnSp>
      <p:cxnSp>
        <p:nvCxnSpPr>
          <p:cNvPr id="356" name="Shape 356"/>
          <p:cNvCxnSpPr/>
          <p:nvPr/>
        </p:nvCxnSpPr>
        <p:spPr>
          <a:xfrm>
            <a:off x="8153400" y="6172200"/>
            <a:ext cx="0" cy="228600"/>
          </a:xfrm>
          <a:prstGeom prst="straightConnector1">
            <a:avLst/>
          </a:prstGeom>
          <a:noFill/>
          <a:ln cap="flat" cmpd="sng" w="9525">
            <a:solidFill>
              <a:schemeClr val="lt1"/>
            </a:solidFill>
            <a:prstDash val="solid"/>
            <a:miter lim="800000"/>
            <a:headEnd len="med" w="med" type="none"/>
            <a:tailEnd len="med" w="med" type="none"/>
          </a:ln>
        </p:spPr>
      </p:cxnSp>
      <p:sp>
        <p:nvSpPr>
          <p:cNvPr id="357" name="Shape 357"/>
          <p:cNvSpPr/>
          <p:nvPr/>
        </p:nvSpPr>
        <p:spPr>
          <a:xfrm>
            <a:off x="533400" y="3810000"/>
            <a:ext cx="1219200" cy="838200"/>
          </a:xfrm>
          <a:prstGeom prst="ellipse">
            <a:avLst/>
          </a:prstGeom>
          <a:solidFill>
            <a:schemeClr val="lt1"/>
          </a:solidFill>
          <a:ln cap="flat" cmpd="sng" w="9525">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342900" lvl="0" marL="342900" marR="0" rtl="0" algn="ctr">
              <a:lnSpc>
                <a:spcPct val="100000"/>
              </a:lnSpc>
              <a:spcBef>
                <a:spcPts val="0"/>
              </a:spcBef>
              <a:spcAft>
                <a:spcPts val="0"/>
              </a:spcAft>
              <a:buClr>
                <a:srgbClr val="FFFFFF"/>
              </a:buClr>
              <a:buSzPts val="2800"/>
              <a:buFont typeface="Arial"/>
              <a:buNone/>
            </a:pPr>
            <a:r>
              <a:rPr b="0" i="0" lang="fr-FR" sz="2800" u="none">
                <a:solidFill>
                  <a:srgbClr val="FFFFFF"/>
                </a:solidFill>
                <a:latin typeface="Arial"/>
                <a:ea typeface="Arial"/>
                <a:cs typeface="Arial"/>
                <a:sym typeface="Arial"/>
              </a:rPr>
              <a:t>TO</a:t>
            </a:r>
            <a:endParaRPr/>
          </a:p>
        </p:txBody>
      </p:sp>
      <p:sp>
        <p:nvSpPr>
          <p:cNvPr id="358" name="Shape 358"/>
          <p:cNvSpPr/>
          <p:nvPr/>
        </p:nvSpPr>
        <p:spPr>
          <a:xfrm>
            <a:off x="533400" y="5791200"/>
            <a:ext cx="1219200" cy="838200"/>
          </a:xfrm>
          <a:prstGeom prst="ellipse">
            <a:avLst/>
          </a:prstGeom>
          <a:solidFill>
            <a:schemeClr val="lt1"/>
          </a:solidFill>
          <a:ln cap="flat" cmpd="sng" w="9525">
            <a:solidFill>
              <a:schemeClr val="dk2"/>
            </a:solidFill>
            <a:prstDash val="solid"/>
            <a:miter lim="800000"/>
            <a:headEnd len="sm" w="sm" type="none"/>
            <a:tailEnd len="sm" w="sm" type="none"/>
          </a:ln>
        </p:spPr>
        <p:txBody>
          <a:bodyPr anchorCtr="0" anchor="ctr" bIns="45700" lIns="91425" spcFirstLastPara="1" rIns="91425" wrap="square" tIns="45700">
            <a:noAutofit/>
          </a:bodyPr>
          <a:lstStyle/>
          <a:p>
            <a:pPr indent="-342900" lvl="0" marL="342900" marR="0" rtl="0" algn="ctr">
              <a:lnSpc>
                <a:spcPct val="100000"/>
              </a:lnSpc>
              <a:spcBef>
                <a:spcPts val="0"/>
              </a:spcBef>
              <a:spcAft>
                <a:spcPts val="0"/>
              </a:spcAft>
              <a:buClr>
                <a:schemeClr val="dk2"/>
              </a:buClr>
              <a:buSzPts val="2800"/>
              <a:buFont typeface="Arial"/>
              <a:buNone/>
            </a:pPr>
            <a:r>
              <a:rPr b="0" i="0" lang="fr-FR" sz="2800" u="none">
                <a:solidFill>
                  <a:schemeClr val="dk2"/>
                </a:solidFill>
                <a:latin typeface="Arial"/>
                <a:ea typeface="Arial"/>
                <a:cs typeface="Arial"/>
                <a:sym typeface="Arial"/>
              </a:rPr>
              <a:t>TB</a:t>
            </a:r>
            <a:endParaRPr/>
          </a:p>
        </p:txBody>
      </p:sp>
      <p:sp>
        <p:nvSpPr>
          <p:cNvPr id="359" name="Shape 359"/>
          <p:cNvSpPr/>
          <p:nvPr/>
        </p:nvSpPr>
        <p:spPr>
          <a:xfrm>
            <a:off x="1219200" y="4876800"/>
            <a:ext cx="76200" cy="76200"/>
          </a:xfrm>
          <a:prstGeom prst="ellipse">
            <a:avLst/>
          </a:prstGeom>
          <a:solidFill>
            <a:schemeClr val="accent1"/>
          </a:solidFill>
          <a:ln cap="flat" cmpd="sng" w="9525">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800" u="none">
              <a:solidFill>
                <a:schemeClr val="lt1"/>
              </a:solidFill>
              <a:latin typeface="Tahoma"/>
              <a:ea typeface="Tahoma"/>
              <a:cs typeface="Tahoma"/>
              <a:sym typeface="Tahoma"/>
            </a:endParaRPr>
          </a:p>
        </p:txBody>
      </p:sp>
      <p:sp>
        <p:nvSpPr>
          <p:cNvPr id="360" name="Shape 360"/>
          <p:cNvSpPr/>
          <p:nvPr/>
        </p:nvSpPr>
        <p:spPr>
          <a:xfrm>
            <a:off x="533400" y="4800600"/>
            <a:ext cx="1219200" cy="762000"/>
          </a:xfrm>
          <a:prstGeom prst="ellipse">
            <a:avLst/>
          </a:prstGeom>
          <a:solidFill>
            <a:schemeClr val="hlink"/>
          </a:solidFill>
          <a:ln cap="flat" cmpd="sng" w="9525">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342900" lvl="0" marL="342900" marR="0" rtl="0" algn="ctr">
              <a:lnSpc>
                <a:spcPct val="100000"/>
              </a:lnSpc>
              <a:spcBef>
                <a:spcPts val="0"/>
              </a:spcBef>
              <a:spcAft>
                <a:spcPts val="0"/>
              </a:spcAft>
              <a:buClr>
                <a:schemeClr val="lt1"/>
              </a:buClr>
              <a:buSzPts val="2800"/>
              <a:buFont typeface="Arial"/>
              <a:buNone/>
            </a:pPr>
            <a:r>
              <a:rPr b="0" i="0" lang="fr-FR" sz="2800" u="none">
                <a:solidFill>
                  <a:schemeClr val="lt1"/>
                </a:solidFill>
                <a:latin typeface="Arial"/>
                <a:ea typeface="Arial"/>
                <a:cs typeface="Arial"/>
                <a:sym typeface="Arial"/>
              </a:rPr>
              <a:t>ST</a:t>
            </a:r>
            <a:endParaRPr/>
          </a:p>
        </p:txBody>
      </p:sp>
      <p:cxnSp>
        <p:nvCxnSpPr>
          <p:cNvPr id="361" name="Shape 361"/>
          <p:cNvCxnSpPr/>
          <p:nvPr/>
        </p:nvCxnSpPr>
        <p:spPr>
          <a:xfrm rot="10800000">
            <a:off x="1143000" y="3810000"/>
            <a:ext cx="990600" cy="0"/>
          </a:xfrm>
          <a:prstGeom prst="straightConnector1">
            <a:avLst/>
          </a:prstGeom>
          <a:noFill/>
          <a:ln cap="flat" cmpd="sng" w="38100">
            <a:solidFill>
              <a:srgbClr val="0000FF"/>
            </a:solidFill>
            <a:prstDash val="solid"/>
            <a:miter lim="800000"/>
            <a:headEnd len="med" w="med" type="none"/>
            <a:tailEnd len="med" w="med" type="none"/>
          </a:ln>
        </p:spPr>
      </p:cxnSp>
      <p:cxnSp>
        <p:nvCxnSpPr>
          <p:cNvPr id="362" name="Shape 362"/>
          <p:cNvCxnSpPr/>
          <p:nvPr/>
        </p:nvCxnSpPr>
        <p:spPr>
          <a:xfrm>
            <a:off x="1905000" y="4038600"/>
            <a:ext cx="0" cy="1219200"/>
          </a:xfrm>
          <a:prstGeom prst="straightConnector1">
            <a:avLst/>
          </a:prstGeom>
          <a:noFill/>
          <a:ln cap="flat" cmpd="sng" w="38100">
            <a:solidFill>
              <a:schemeClr val="lt1"/>
            </a:solidFill>
            <a:prstDash val="solid"/>
            <a:miter lim="800000"/>
            <a:headEnd len="med" w="med" type="none"/>
            <a:tailEnd len="med" w="med" type="none"/>
          </a:ln>
        </p:spPr>
      </p:cxnSp>
      <p:cxnSp>
        <p:nvCxnSpPr>
          <p:cNvPr id="363" name="Shape 363"/>
          <p:cNvCxnSpPr/>
          <p:nvPr/>
        </p:nvCxnSpPr>
        <p:spPr>
          <a:xfrm>
            <a:off x="1905000" y="4038600"/>
            <a:ext cx="228600" cy="0"/>
          </a:xfrm>
          <a:prstGeom prst="straightConnector1">
            <a:avLst/>
          </a:prstGeom>
          <a:noFill/>
          <a:ln cap="flat" cmpd="sng" w="9525">
            <a:solidFill>
              <a:schemeClr val="lt1"/>
            </a:solidFill>
            <a:prstDash val="solid"/>
            <a:miter lim="800000"/>
            <a:headEnd len="med" w="med" type="none"/>
            <a:tailEnd len="med" w="med" type="none"/>
          </a:ln>
        </p:spPr>
      </p:cxnSp>
      <p:cxnSp>
        <p:nvCxnSpPr>
          <p:cNvPr id="364" name="Shape 364"/>
          <p:cNvCxnSpPr/>
          <p:nvPr/>
        </p:nvCxnSpPr>
        <p:spPr>
          <a:xfrm rot="10800000">
            <a:off x="1752600" y="5257800"/>
            <a:ext cx="152400" cy="0"/>
          </a:xfrm>
          <a:prstGeom prst="straightConnector1">
            <a:avLst/>
          </a:prstGeom>
          <a:noFill/>
          <a:ln cap="flat" cmpd="sng" w="9525">
            <a:solidFill>
              <a:schemeClr val="lt1"/>
            </a:solidFill>
            <a:prstDash val="solid"/>
            <a:miter lim="800000"/>
            <a:headEnd len="med" w="med" type="none"/>
            <a:tailEnd len="med" w="med" type="none"/>
          </a:ln>
        </p:spPr>
      </p:cxnSp>
      <p:cxnSp>
        <p:nvCxnSpPr>
          <p:cNvPr id="365" name="Shape 365"/>
          <p:cNvCxnSpPr/>
          <p:nvPr/>
        </p:nvCxnSpPr>
        <p:spPr>
          <a:xfrm rot="10800000">
            <a:off x="1295400" y="6553200"/>
            <a:ext cx="838200" cy="0"/>
          </a:xfrm>
          <a:prstGeom prst="straightConnector1">
            <a:avLst/>
          </a:prstGeom>
          <a:noFill/>
          <a:ln cap="flat" cmpd="sng" w="9525">
            <a:solidFill>
              <a:schemeClr val="lt1"/>
            </a:solidFill>
            <a:prstDash val="solid"/>
            <a:miter lim="800000"/>
            <a:headEnd len="med" w="med" type="none"/>
            <a:tailEnd len="med" w="med" type="none"/>
          </a:ln>
        </p:spPr>
      </p:cxnSp>
    </p:spTree>
  </p:cSld>
  <p:clrMapOvr>
    <a:masterClrMapping/>
  </p:clrMapOvr>
  <p:transition spd="slow">
    <p:blinds dir="vert"/>
  </p:transition>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0">
  <p:cSld>
    <p:spTree>
      <p:nvGrpSpPr>
        <p:cNvPr id="370" name="Shape 370"/>
        <p:cNvGrpSpPr/>
        <p:nvPr/>
      </p:nvGrpSpPr>
      <p:grpSpPr>
        <a:xfrm>
          <a:off x="0" y="0"/>
          <a:ext cx="0" cy="0"/>
          <a:chOff x="0" y="0"/>
          <a:chExt cx="0" cy="0"/>
        </a:xfrm>
      </p:grpSpPr>
      <p:pic>
        <p:nvPicPr>
          <p:cNvPr id="371" name="Shape 371"/>
          <p:cNvPicPr preferRelativeResize="0"/>
          <p:nvPr/>
        </p:nvPicPr>
        <p:blipFill rotWithShape="1">
          <a:blip r:embed="rId3">
            <a:alphaModFix/>
          </a:blip>
          <a:srcRect b="0" l="0" r="0" t="0"/>
          <a:stretch/>
        </p:blipFill>
        <p:spPr>
          <a:xfrm>
            <a:off x="857250" y="1214437"/>
            <a:ext cx="428625" cy="534987"/>
          </a:xfrm>
          <a:prstGeom prst="rect">
            <a:avLst/>
          </a:prstGeom>
          <a:noFill/>
          <a:ln>
            <a:noFill/>
          </a:ln>
        </p:spPr>
      </p:pic>
      <p:sp>
        <p:nvSpPr>
          <p:cNvPr id="372" name="Shape 372"/>
          <p:cNvSpPr/>
          <p:nvPr/>
        </p:nvSpPr>
        <p:spPr>
          <a:xfrm>
            <a:off x="914400" y="1908175"/>
            <a:ext cx="6705600" cy="30354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chemeClr val="lt2"/>
              </a:buClr>
              <a:buSzPts val="3780"/>
              <a:buFont typeface="Noto Sans Symbols"/>
              <a:buNone/>
            </a:pPr>
            <a:r>
              <a:rPr b="1" i="0" lang="fr-FR" sz="5400" u="none" cap="none" strike="noStrike">
                <a:gradFill>
                  <a:gsLst>
                    <a:gs pos="0">
                      <a:srgbClr val="686868">
                        <a:alpha val="100000"/>
                      </a:srgbClr>
                    </a:gs>
                    <a:gs pos="43000">
                      <a:srgbClr val="DADADA">
                        <a:alpha val="100000"/>
                      </a:srgbClr>
                    </a:gs>
                    <a:gs pos="48000">
                      <a:srgbClr val="CACACA">
                        <a:alpha val="100000"/>
                      </a:srgbClr>
                    </a:gs>
                    <a:gs pos="100000">
                      <a:srgbClr val="686868">
                        <a:alpha val="100000"/>
                      </a:srgbClr>
                    </a:gs>
                  </a:gsLst>
                  <a:lin ang="5400000" scaled="0"/>
                </a:gradFill>
                <a:effectLst>
                  <a:reflection blurRad="12700" dir="5400000" dist="1000" endPos="45000" fadeDir="5400000" kx="0" rotWithShape="0" algn="bl" stA="28000" sy="-100000" ky="0"/>
                </a:effectLst>
                <a:latin typeface="Arial"/>
                <a:ea typeface="Arial"/>
                <a:cs typeface="Arial"/>
                <a:sym typeface="Arial"/>
              </a:rPr>
              <a:t>L’ENSEIGNEMENT</a:t>
            </a:r>
            <a:endParaRPr/>
          </a:p>
          <a:p>
            <a:pPr indent="0" lvl="0" marL="0" marR="0" rtl="0" algn="ctr">
              <a:lnSpc>
                <a:spcPct val="100000"/>
              </a:lnSpc>
              <a:spcBef>
                <a:spcPts val="1080"/>
              </a:spcBef>
              <a:spcAft>
                <a:spcPts val="0"/>
              </a:spcAft>
              <a:buClr>
                <a:schemeClr val="lt2"/>
              </a:buClr>
              <a:buSzPts val="3780"/>
              <a:buFont typeface="Noto Sans Symbols"/>
              <a:buNone/>
            </a:pPr>
            <a:r>
              <a:rPr b="1" i="0" lang="fr-FR" sz="5400" u="none" cap="none" strike="noStrike">
                <a:gradFill>
                  <a:gsLst>
                    <a:gs pos="0">
                      <a:srgbClr val="686868">
                        <a:alpha val="100000"/>
                      </a:srgbClr>
                    </a:gs>
                    <a:gs pos="43000">
                      <a:srgbClr val="DADADA">
                        <a:alpha val="100000"/>
                      </a:srgbClr>
                    </a:gs>
                    <a:gs pos="48000">
                      <a:srgbClr val="CACACA">
                        <a:alpha val="100000"/>
                      </a:srgbClr>
                    </a:gs>
                    <a:gs pos="100000">
                      <a:srgbClr val="686868">
                        <a:alpha val="100000"/>
                      </a:srgbClr>
                    </a:gs>
                  </a:gsLst>
                  <a:lin ang="5400000" scaled="0"/>
                </a:gradFill>
                <a:effectLst>
                  <a:reflection blurRad="12700" dir="5400000" dist="1000" endPos="45000" fadeDir="5400000" kx="0" rotWithShape="0" algn="bl" stA="28000" sy="-100000" ky="0"/>
                </a:effectLst>
                <a:latin typeface="Arial"/>
                <a:ea typeface="Arial"/>
                <a:cs typeface="Arial"/>
                <a:sym typeface="Arial"/>
              </a:rPr>
              <a:t>D’EPS PAR MODULE  </a:t>
            </a:r>
            <a:endParaRPr/>
          </a:p>
        </p:txBody>
      </p:sp>
    </p:spTree>
  </p:cSld>
  <p:clrMapOvr>
    <a:masterClrMapping/>
  </p:clrMapOvr>
  <p:transition spd="slow">
    <p:blinds dir="vert"/>
  </p:transition>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0">
  <p:cSld>
    <p:spTree>
      <p:nvGrpSpPr>
        <p:cNvPr id="377" name="Shape 377"/>
        <p:cNvGrpSpPr/>
        <p:nvPr/>
      </p:nvGrpSpPr>
      <p:grpSpPr>
        <a:xfrm>
          <a:off x="0" y="0"/>
          <a:ext cx="0" cy="0"/>
          <a:chOff x="0" y="0"/>
          <a:chExt cx="0" cy="0"/>
        </a:xfrm>
      </p:grpSpPr>
      <p:sp>
        <p:nvSpPr>
          <p:cNvPr id="378" name="Shape 378"/>
          <p:cNvSpPr txBox="1"/>
          <p:nvPr>
            <p:ph idx="4294967295" type="title"/>
          </p:nvPr>
        </p:nvSpPr>
        <p:spPr>
          <a:xfrm>
            <a:off x="0" y="0"/>
            <a:ext cx="9144000" cy="1285800"/>
          </a:xfrm>
          <a:prstGeom prst="rect">
            <a:avLst/>
          </a:prstGeom>
          <a:solidFill>
            <a:srgbClr val="006666"/>
          </a:solidFill>
          <a:ln>
            <a:noFill/>
          </a:ln>
        </p:spPr>
        <p:txBody>
          <a:bodyPr anchorCtr="0" anchor="b" bIns="0" lIns="0" spcFirstLastPara="1" rIns="0" wrap="square" tIns="45700">
            <a:normAutofit/>
          </a:bodyPr>
          <a:lstStyle/>
          <a:p>
            <a:pPr indent="0" lvl="0" marL="0" marR="0" rtl="0" algn="l">
              <a:lnSpc>
                <a:spcPct val="100000"/>
              </a:lnSpc>
              <a:spcBef>
                <a:spcPts val="0"/>
              </a:spcBef>
              <a:spcAft>
                <a:spcPts val="0"/>
              </a:spcAft>
              <a:buClr>
                <a:srgbClr val="FFFF00"/>
              </a:buClr>
              <a:buSzPts val="3600"/>
              <a:buFont typeface="Tahoma"/>
              <a:buNone/>
            </a:pPr>
            <a:r>
              <a:rPr b="1" i="1" lang="fr-FR" sz="3600" u="none" cap="none" strike="noStrike">
                <a:solidFill>
                  <a:srgbClr val="FFFF00"/>
                </a:solidFill>
                <a:effectLst>
                  <a:outerShdw blurRad="38100" algn="tl" dir="2700000" dist="38100">
                    <a:srgbClr val="C0C0C0"/>
                  </a:outerShdw>
                </a:effectLst>
                <a:latin typeface="Tahoma"/>
                <a:ea typeface="Tahoma"/>
                <a:cs typeface="Tahoma"/>
                <a:sym typeface="Tahoma"/>
              </a:rPr>
              <a:t>Méthodologie d’enseignement en EPS </a:t>
            </a:r>
            <a:br>
              <a:rPr b="1" i="1" lang="fr-FR" sz="3600" u="none" cap="none" strike="noStrike">
                <a:solidFill>
                  <a:srgbClr val="FFFF00"/>
                </a:solidFill>
                <a:effectLst>
                  <a:outerShdw blurRad="38100" algn="tl" dir="2700000" dist="38100">
                    <a:srgbClr val="C0C0C0"/>
                  </a:outerShdw>
                </a:effectLst>
                <a:latin typeface="Tahoma"/>
                <a:ea typeface="Tahoma"/>
                <a:cs typeface="Tahoma"/>
                <a:sym typeface="Tahoma"/>
              </a:rPr>
            </a:br>
            <a:r>
              <a:rPr b="1" i="1" lang="fr-FR" sz="3900" u="none" cap="none" strike="noStrike">
                <a:solidFill>
                  <a:srgbClr val="FFFF00"/>
                </a:solidFill>
                <a:effectLst>
                  <a:outerShdw blurRad="38100" algn="tl" dir="2700000" dist="38100">
                    <a:srgbClr val="C0C0C0"/>
                  </a:outerShdw>
                </a:effectLst>
                <a:latin typeface="Tahoma"/>
                <a:ea typeface="Tahoma"/>
                <a:cs typeface="Tahoma"/>
                <a:sym typeface="Tahoma"/>
              </a:rPr>
              <a:t>selon les nouvelles OP 2009</a:t>
            </a:r>
            <a:endParaRPr/>
          </a:p>
        </p:txBody>
      </p:sp>
      <p:pic>
        <p:nvPicPr>
          <p:cNvPr id="379" name="Shape 379"/>
          <p:cNvPicPr preferRelativeResize="0"/>
          <p:nvPr>
            <p:ph idx="4294967295" type="body"/>
          </p:nvPr>
        </p:nvPicPr>
        <p:blipFill rotWithShape="1">
          <a:blip r:embed="rId3">
            <a:alphaModFix/>
          </a:blip>
          <a:srcRect b="0" l="0" r="0" t="0"/>
          <a:stretch/>
        </p:blipFill>
        <p:spPr>
          <a:xfrm>
            <a:off x="1122362" y="1905000"/>
            <a:ext cx="6899400" cy="4114800"/>
          </a:xfrm>
          <a:prstGeom prst="rect">
            <a:avLst/>
          </a:prstGeom>
          <a:noFill/>
          <a:ln>
            <a:noFill/>
          </a:ln>
        </p:spPr>
      </p:pic>
      <p:pic>
        <p:nvPicPr>
          <p:cNvPr id="380" name="Shape 380"/>
          <p:cNvPicPr preferRelativeResize="0"/>
          <p:nvPr/>
        </p:nvPicPr>
        <p:blipFill rotWithShape="1">
          <a:blip r:embed="rId4">
            <a:alphaModFix/>
          </a:blip>
          <a:srcRect b="0" l="0" r="0" t="0"/>
          <a:stretch/>
        </p:blipFill>
        <p:spPr>
          <a:xfrm>
            <a:off x="7500937" y="6072187"/>
            <a:ext cx="361950" cy="142875"/>
          </a:xfrm>
          <a:prstGeom prst="rect">
            <a:avLst/>
          </a:prstGeom>
          <a:noFill/>
          <a:ln>
            <a:noFill/>
          </a:ln>
        </p:spPr>
      </p:pic>
    </p:spTree>
  </p:cSld>
  <p:clrMapOvr>
    <a:masterClrMapping/>
  </p:clrMapOvr>
  <p:transition spd="slow">
    <p:blinds dir="vert"/>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0">
  <p:cSld>
    <p:spTree>
      <p:nvGrpSpPr>
        <p:cNvPr id="104" name="Shape 104"/>
        <p:cNvGrpSpPr/>
        <p:nvPr/>
      </p:nvGrpSpPr>
      <p:grpSpPr>
        <a:xfrm>
          <a:off x="0" y="0"/>
          <a:ext cx="0" cy="0"/>
          <a:chOff x="0" y="0"/>
          <a:chExt cx="0" cy="0"/>
        </a:xfrm>
      </p:grpSpPr>
      <p:sp>
        <p:nvSpPr>
          <p:cNvPr id="105" name="Shape 105"/>
          <p:cNvSpPr/>
          <p:nvPr/>
        </p:nvSpPr>
        <p:spPr>
          <a:xfrm>
            <a:off x="3352800" y="228600"/>
            <a:ext cx="3276600" cy="762000"/>
          </a:xfrm>
          <a:prstGeom prst="flowChartAlternateProcess">
            <a:avLst/>
          </a:prstGeom>
          <a:solidFill>
            <a:schemeClr val="accent1"/>
          </a:solidFill>
          <a:ln cap="flat" cmpd="thickThin" w="571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800" u="none">
              <a:solidFill>
                <a:schemeClr val="lt1"/>
              </a:solidFill>
              <a:latin typeface="Tahoma"/>
              <a:ea typeface="Tahoma"/>
              <a:cs typeface="Tahoma"/>
              <a:sym typeface="Tahoma"/>
            </a:endParaRPr>
          </a:p>
        </p:txBody>
      </p:sp>
      <p:sp>
        <p:nvSpPr>
          <p:cNvPr id="106" name="Shape 106"/>
          <p:cNvSpPr txBox="1"/>
          <p:nvPr>
            <p:ph type="ctrTitle"/>
          </p:nvPr>
        </p:nvSpPr>
        <p:spPr>
          <a:xfrm>
            <a:off x="3352800" y="304800"/>
            <a:ext cx="3200400" cy="685800"/>
          </a:xfrm>
          <a:prstGeom prst="rect">
            <a:avLst/>
          </a:prstGeom>
          <a:noFill/>
          <a:ln>
            <a:noFill/>
          </a:ln>
        </p:spPr>
        <p:txBody>
          <a:bodyPr anchorCtr="1" anchor="b" bIns="45700" lIns="91425" spcFirstLastPara="1" rIns="91425" wrap="square" tIns="45700">
            <a:noAutofit/>
          </a:bodyPr>
          <a:lstStyle/>
          <a:p>
            <a:pPr indent="0" lvl="0" marL="0" rtl="0" algn="ctr">
              <a:lnSpc>
                <a:spcPct val="100000"/>
              </a:lnSpc>
              <a:spcBef>
                <a:spcPts val="0"/>
              </a:spcBef>
              <a:spcAft>
                <a:spcPts val="0"/>
              </a:spcAft>
              <a:buClr>
                <a:schemeClr val="lt2"/>
              </a:buClr>
              <a:buSzPts val="2800"/>
              <a:buFont typeface="Tahoma"/>
              <a:buNone/>
            </a:pPr>
            <a:r>
              <a:rPr b="0" i="0" lang="fr-FR" sz="2800" u="none">
                <a:solidFill>
                  <a:schemeClr val="lt2"/>
                </a:solidFill>
                <a:effectLst>
                  <a:outerShdw blurRad="38100" algn="tl" dir="2700000" dist="38100">
                    <a:srgbClr val="C0C0C0"/>
                  </a:outerShdw>
                </a:effectLst>
                <a:latin typeface="Tahoma"/>
                <a:ea typeface="Tahoma"/>
                <a:cs typeface="Tahoma"/>
                <a:sym typeface="Tahoma"/>
              </a:rPr>
              <a:t>استطلاع الرأي</a:t>
            </a:r>
            <a:endParaRPr/>
          </a:p>
        </p:txBody>
      </p:sp>
      <p:sp>
        <p:nvSpPr>
          <p:cNvPr id="107" name="Shape 107"/>
          <p:cNvSpPr txBox="1"/>
          <p:nvPr>
            <p:ph idx="1" type="subTitle"/>
          </p:nvPr>
        </p:nvSpPr>
        <p:spPr>
          <a:xfrm>
            <a:off x="0" y="1295400"/>
            <a:ext cx="8763000" cy="5334000"/>
          </a:xfrm>
          <a:prstGeom prst="rect">
            <a:avLst/>
          </a:prstGeom>
          <a:noFill/>
          <a:ln>
            <a:noFill/>
          </a:ln>
        </p:spPr>
        <p:txBody>
          <a:bodyPr anchorCtr="0" anchor="t" bIns="45700" lIns="91425" spcFirstLastPara="1" rIns="91425" wrap="square" tIns="45700">
            <a:noAutofit/>
          </a:bodyPr>
          <a:lstStyle/>
          <a:p>
            <a:pPr indent="-609600" lvl="0" marL="609600" rtl="0" algn="r">
              <a:lnSpc>
                <a:spcPct val="80000"/>
              </a:lnSpc>
              <a:spcBef>
                <a:spcPts val="0"/>
              </a:spcBef>
              <a:spcAft>
                <a:spcPts val="0"/>
              </a:spcAft>
              <a:buSzPts val="2400"/>
              <a:buFont typeface="Tahoma"/>
              <a:buNone/>
            </a:pPr>
            <a:r>
              <a:rPr b="0" i="0" lang="fr-FR" sz="2000" u="none">
                <a:solidFill>
                  <a:schemeClr val="lt1"/>
                </a:solidFill>
                <a:effectLst>
                  <a:outerShdw blurRad="38100" algn="tl" dir="2700000" dist="38100">
                    <a:srgbClr val="C0C0C0"/>
                  </a:outerShdw>
                </a:effectLst>
                <a:latin typeface="Tahoma"/>
                <a:ea typeface="Tahoma"/>
                <a:cs typeface="Tahoma"/>
                <a:sym typeface="Tahoma"/>
              </a:rPr>
              <a:t>قمنا باستطلاع للرأي حول التوجيهات التربوية 2009 مع 30 استاذ 5 من القلعة, 15 من مراكش, 8 من الحوز و 2 من اكادير.</a:t>
            </a:r>
            <a:endParaRPr/>
          </a:p>
          <a:p>
            <a:pPr indent="-609600" lvl="0" marL="609600" rtl="0" algn="r">
              <a:lnSpc>
                <a:spcPct val="80000"/>
              </a:lnSpc>
              <a:spcBef>
                <a:spcPts val="400"/>
              </a:spcBef>
              <a:spcAft>
                <a:spcPts val="0"/>
              </a:spcAft>
              <a:buSzPts val="2400"/>
              <a:buFont typeface="Tahoma"/>
              <a:buNone/>
            </a:pPr>
            <a:r>
              <a:rPr b="0" i="0" lang="fr-FR" sz="2000" u="none">
                <a:solidFill>
                  <a:schemeClr val="lt1"/>
                </a:solidFill>
                <a:effectLst>
                  <a:outerShdw blurRad="38100" algn="tl" dir="2700000" dist="38100">
                    <a:srgbClr val="C0C0C0"/>
                  </a:outerShdw>
                </a:effectLst>
                <a:latin typeface="Tahoma"/>
                <a:ea typeface="Tahoma"/>
                <a:cs typeface="Tahoma"/>
                <a:sym typeface="Tahoma"/>
              </a:rPr>
              <a:t> 1- هل تعملون بالتوجيهات التربوية الجديدة ؟</a:t>
            </a:r>
            <a:endParaRPr/>
          </a:p>
          <a:p>
            <a:pPr indent="-609600" lvl="0" marL="609600" rtl="0" algn="r">
              <a:lnSpc>
                <a:spcPct val="80000"/>
              </a:lnSpc>
              <a:spcBef>
                <a:spcPts val="400"/>
              </a:spcBef>
              <a:spcAft>
                <a:spcPts val="0"/>
              </a:spcAft>
              <a:buSzPts val="2400"/>
              <a:buFont typeface="Tahoma"/>
              <a:buNone/>
            </a:pPr>
            <a:r>
              <a:rPr b="1" i="1" lang="fr-FR" sz="2000" u="sng">
                <a:solidFill>
                  <a:schemeClr val="lt1"/>
                </a:solidFill>
                <a:effectLst>
                  <a:outerShdw blurRad="38100" algn="tl" dir="2700000" dist="38100">
                    <a:srgbClr val="C0C0C0"/>
                  </a:outerShdw>
                </a:effectLst>
                <a:latin typeface="Tahoma"/>
                <a:ea typeface="Tahoma"/>
                <a:cs typeface="Tahoma"/>
                <a:sym typeface="Tahoma"/>
              </a:rPr>
              <a:t>الجواب</a:t>
            </a:r>
            <a:r>
              <a:rPr b="0" i="0" lang="fr-FR" sz="2000" u="none">
                <a:solidFill>
                  <a:schemeClr val="lt1"/>
                </a:solidFill>
                <a:effectLst>
                  <a:outerShdw blurRad="38100" algn="tl" dir="2700000" dist="38100">
                    <a:srgbClr val="C0C0C0"/>
                  </a:outerShdw>
                </a:effectLst>
                <a:latin typeface="Tahoma"/>
                <a:ea typeface="Tahoma"/>
                <a:cs typeface="Tahoma"/>
                <a:sym typeface="Tahoma"/>
              </a:rPr>
              <a:t> </a:t>
            </a:r>
            <a:endParaRPr b="0" i="0" sz="2000" u="none">
              <a:solidFill>
                <a:schemeClr val="lt1"/>
              </a:solidFill>
              <a:effectLst>
                <a:outerShdw blurRad="38100" algn="tl" dir="2700000" dist="38100">
                  <a:srgbClr val="C0C0C0"/>
                </a:outerShdw>
              </a:effectLst>
              <a:latin typeface="Tahoma"/>
              <a:ea typeface="Tahoma"/>
              <a:cs typeface="Tahoma"/>
              <a:sym typeface="Tahoma"/>
            </a:endParaRPr>
          </a:p>
          <a:p>
            <a:pPr indent="-609600" lvl="0" marL="609600" rtl="0" algn="r">
              <a:lnSpc>
                <a:spcPct val="80000"/>
              </a:lnSpc>
              <a:spcBef>
                <a:spcPts val="400"/>
              </a:spcBef>
              <a:spcAft>
                <a:spcPts val="0"/>
              </a:spcAft>
              <a:buSzPts val="2400"/>
              <a:buFont typeface="Tahoma"/>
              <a:buNone/>
            </a:pPr>
            <a:r>
              <a:rPr b="0" i="0" lang="fr-FR" sz="2000" u="none">
                <a:solidFill>
                  <a:schemeClr val="lt1"/>
                </a:solidFill>
                <a:effectLst>
                  <a:outerShdw blurRad="38100" algn="tl" dir="2700000" dist="38100">
                    <a:srgbClr val="C0C0C0"/>
                  </a:outerShdw>
                </a:effectLst>
                <a:latin typeface="Tahoma"/>
                <a:ea typeface="Tahoma"/>
                <a:cs typeface="Tahoma"/>
                <a:sym typeface="Tahoma"/>
              </a:rPr>
              <a:t> </a:t>
            </a:r>
            <a:r>
              <a:rPr b="1" i="0" lang="fr-FR" sz="2000" u="none">
                <a:solidFill>
                  <a:srgbClr val="FF0066"/>
                </a:solidFill>
                <a:effectLst>
                  <a:outerShdw blurRad="38100" algn="tl" dir="2700000" dist="38100">
                    <a:srgbClr val="C0C0C0"/>
                  </a:outerShdw>
                </a:effectLst>
                <a:latin typeface="Tahoma"/>
                <a:ea typeface="Tahoma"/>
                <a:cs typeface="Tahoma"/>
                <a:sym typeface="Tahoma"/>
              </a:rPr>
              <a:t>20</a:t>
            </a:r>
            <a:r>
              <a:rPr b="0" i="0" lang="fr-FR" sz="2000" u="none">
                <a:solidFill>
                  <a:schemeClr val="lt1"/>
                </a:solidFill>
                <a:effectLst>
                  <a:outerShdw blurRad="38100" algn="tl" dir="2700000" dist="38100">
                    <a:srgbClr val="C0C0C0"/>
                  </a:outerShdw>
                </a:effectLst>
                <a:latin typeface="Tahoma"/>
                <a:ea typeface="Tahoma"/>
                <a:cs typeface="Tahoma"/>
                <a:sym typeface="Tahoma"/>
              </a:rPr>
              <a:t> اجابوا بلا(أي </a:t>
            </a:r>
            <a:r>
              <a:rPr b="1" i="0" lang="fr-FR" sz="2000" u="none">
                <a:solidFill>
                  <a:srgbClr val="FF0066"/>
                </a:solidFill>
                <a:effectLst>
                  <a:outerShdw blurRad="38100" algn="tl" dir="2700000" dist="38100">
                    <a:srgbClr val="C0C0C0"/>
                  </a:outerShdw>
                </a:effectLst>
                <a:latin typeface="Tahoma"/>
                <a:ea typeface="Tahoma"/>
                <a:cs typeface="Tahoma"/>
                <a:sym typeface="Tahoma"/>
              </a:rPr>
              <a:t>66,6</a:t>
            </a:r>
            <a:r>
              <a:rPr b="0" i="0" lang="fr-FR" sz="2000" u="none">
                <a:solidFill>
                  <a:schemeClr val="lt1"/>
                </a:solidFill>
                <a:effectLst>
                  <a:outerShdw blurRad="38100" algn="tl" dir="2700000" dist="38100">
                    <a:srgbClr val="C0C0C0"/>
                  </a:outerShdw>
                </a:effectLst>
                <a:latin typeface="Tahoma"/>
                <a:ea typeface="Tahoma"/>
                <a:cs typeface="Tahoma"/>
                <a:sym typeface="Tahoma"/>
              </a:rPr>
              <a:t> في المائة) و </a:t>
            </a:r>
            <a:r>
              <a:rPr b="1" i="0" lang="fr-FR" sz="2000" u="none">
                <a:solidFill>
                  <a:srgbClr val="FF0000"/>
                </a:solidFill>
                <a:effectLst>
                  <a:outerShdw blurRad="38100" algn="tl" dir="2700000" dist="38100">
                    <a:srgbClr val="C0C0C0"/>
                  </a:outerShdw>
                </a:effectLst>
                <a:latin typeface="Tahoma"/>
                <a:ea typeface="Tahoma"/>
                <a:cs typeface="Tahoma"/>
                <a:sym typeface="Tahoma"/>
              </a:rPr>
              <a:t>10</a:t>
            </a:r>
            <a:r>
              <a:rPr b="0" i="0" lang="fr-FR" sz="2000" u="none">
                <a:solidFill>
                  <a:schemeClr val="lt1"/>
                </a:solidFill>
                <a:effectLst>
                  <a:outerShdw blurRad="38100" algn="tl" dir="2700000" dist="38100">
                    <a:srgbClr val="C0C0C0"/>
                  </a:outerShdw>
                </a:effectLst>
                <a:latin typeface="Tahoma"/>
                <a:ea typeface="Tahoma"/>
                <a:cs typeface="Tahoma"/>
                <a:sym typeface="Tahoma"/>
              </a:rPr>
              <a:t> الباقين اجابوا بنعم(أي </a:t>
            </a:r>
            <a:r>
              <a:rPr b="1" i="0" lang="fr-FR" sz="2000" u="none">
                <a:solidFill>
                  <a:srgbClr val="FF0000"/>
                </a:solidFill>
                <a:effectLst>
                  <a:outerShdw blurRad="38100" algn="tl" dir="2700000" dist="38100">
                    <a:srgbClr val="C0C0C0"/>
                  </a:outerShdw>
                </a:effectLst>
                <a:latin typeface="Tahoma"/>
                <a:ea typeface="Tahoma"/>
                <a:cs typeface="Tahoma"/>
                <a:sym typeface="Tahoma"/>
              </a:rPr>
              <a:t>33,3</a:t>
            </a:r>
            <a:r>
              <a:rPr b="0" i="0" lang="fr-FR" sz="2000" u="none">
                <a:solidFill>
                  <a:schemeClr val="lt1"/>
                </a:solidFill>
                <a:effectLst>
                  <a:outerShdw blurRad="38100" algn="tl" dir="2700000" dist="38100">
                    <a:srgbClr val="C0C0C0"/>
                  </a:outerShdw>
                </a:effectLst>
                <a:latin typeface="Tahoma"/>
                <a:ea typeface="Tahoma"/>
                <a:cs typeface="Tahoma"/>
                <a:sym typeface="Tahoma"/>
              </a:rPr>
              <a:t>  في المائة)</a:t>
            </a:r>
            <a:endParaRPr/>
          </a:p>
          <a:p>
            <a:pPr indent="-609600" lvl="0" marL="609600" rtl="0" algn="r">
              <a:lnSpc>
                <a:spcPct val="80000"/>
              </a:lnSpc>
              <a:spcBef>
                <a:spcPts val="400"/>
              </a:spcBef>
              <a:spcAft>
                <a:spcPts val="0"/>
              </a:spcAft>
              <a:buSzPts val="2400"/>
              <a:buFont typeface="Tahoma"/>
              <a:buNone/>
            </a:pPr>
            <a:r>
              <a:rPr b="0" i="0" lang="fr-FR" sz="2000" u="none">
                <a:solidFill>
                  <a:schemeClr val="lt1"/>
                </a:solidFill>
                <a:effectLst>
                  <a:outerShdw blurRad="38100" algn="tl" dir="2700000" dist="38100">
                    <a:srgbClr val="C0C0C0"/>
                  </a:outerShdw>
                </a:effectLst>
                <a:latin typeface="Tahoma"/>
                <a:ea typeface="Tahoma"/>
                <a:cs typeface="Tahoma"/>
                <a:sym typeface="Tahoma"/>
              </a:rPr>
              <a:t> 2- سؤال للذين اجابوا بلا, لما لا تعملون بها؟</a:t>
            </a:r>
            <a:endParaRPr/>
          </a:p>
          <a:p>
            <a:pPr indent="-609600" lvl="0" marL="609600" rtl="0" algn="r">
              <a:lnSpc>
                <a:spcPct val="80000"/>
              </a:lnSpc>
              <a:spcBef>
                <a:spcPts val="400"/>
              </a:spcBef>
              <a:spcAft>
                <a:spcPts val="0"/>
              </a:spcAft>
              <a:buSzPts val="2400"/>
              <a:buFont typeface="Tahoma"/>
              <a:buNone/>
            </a:pPr>
            <a:r>
              <a:rPr b="1" i="1" lang="fr-FR" sz="2000" u="sng">
                <a:solidFill>
                  <a:schemeClr val="lt1"/>
                </a:solidFill>
                <a:effectLst>
                  <a:outerShdw blurRad="38100" algn="tl" dir="2700000" dist="38100">
                    <a:srgbClr val="C0C0C0"/>
                  </a:outerShdw>
                </a:effectLst>
                <a:latin typeface="Tahoma"/>
                <a:ea typeface="Tahoma"/>
                <a:cs typeface="Tahoma"/>
                <a:sym typeface="Tahoma"/>
              </a:rPr>
              <a:t>الجواب</a:t>
            </a:r>
            <a:r>
              <a:rPr b="0" i="0" lang="fr-FR" sz="2000" u="none">
                <a:solidFill>
                  <a:schemeClr val="lt1"/>
                </a:solidFill>
                <a:effectLst>
                  <a:outerShdw blurRad="38100" algn="tl" dir="2700000" dist="38100">
                    <a:srgbClr val="C0C0C0"/>
                  </a:outerShdw>
                </a:effectLst>
                <a:latin typeface="Tahoma"/>
                <a:ea typeface="Tahoma"/>
                <a:cs typeface="Tahoma"/>
                <a:sym typeface="Tahoma"/>
              </a:rPr>
              <a:t> </a:t>
            </a:r>
            <a:endParaRPr/>
          </a:p>
          <a:p>
            <a:pPr indent="-609600" lvl="0" marL="609600" rtl="0" algn="r">
              <a:lnSpc>
                <a:spcPct val="80000"/>
              </a:lnSpc>
              <a:spcBef>
                <a:spcPts val="400"/>
              </a:spcBef>
              <a:spcAft>
                <a:spcPts val="0"/>
              </a:spcAft>
              <a:buSzPts val="2400"/>
              <a:buFont typeface="Tahoma"/>
              <a:buNone/>
            </a:pPr>
            <a:r>
              <a:rPr b="0" i="0" lang="fr-FR" sz="2000" u="none">
                <a:solidFill>
                  <a:schemeClr val="lt1"/>
                </a:solidFill>
                <a:effectLst>
                  <a:outerShdw blurRad="38100" algn="tl" dir="2700000" dist="38100">
                    <a:srgbClr val="C0C0C0"/>
                  </a:outerShdw>
                </a:effectLst>
                <a:latin typeface="Tahoma"/>
                <a:ea typeface="Tahoma"/>
                <a:cs typeface="Tahoma"/>
                <a:sym typeface="Tahoma"/>
              </a:rPr>
              <a:t>      </a:t>
            </a:r>
            <a:r>
              <a:rPr b="0" i="0" lang="fr-FR" sz="2000" u="none">
                <a:solidFill>
                  <a:srgbClr val="FF0066"/>
                </a:solidFill>
                <a:effectLst>
                  <a:outerShdw blurRad="38100" algn="tl" dir="2700000" dist="38100">
                    <a:srgbClr val="C0C0C0"/>
                  </a:outerShdw>
                </a:effectLst>
                <a:latin typeface="Tahoma"/>
                <a:ea typeface="Tahoma"/>
                <a:cs typeface="Tahoma"/>
                <a:sym typeface="Tahoma"/>
              </a:rPr>
              <a:t>10</a:t>
            </a:r>
            <a:r>
              <a:rPr b="0" i="0" lang="fr-FR" sz="2000" u="none">
                <a:solidFill>
                  <a:schemeClr val="lt1"/>
                </a:solidFill>
                <a:effectLst>
                  <a:outerShdw blurRad="38100" algn="tl" dir="2700000" dist="38100">
                    <a:srgbClr val="C0C0C0"/>
                  </a:outerShdw>
                </a:effectLst>
                <a:latin typeface="Tahoma"/>
                <a:ea typeface="Tahoma"/>
                <a:cs typeface="Tahoma"/>
                <a:sym typeface="Tahoma"/>
              </a:rPr>
              <a:t> من </a:t>
            </a:r>
            <a:r>
              <a:rPr b="1" i="0" lang="fr-FR" sz="2000" u="none">
                <a:solidFill>
                  <a:srgbClr val="FF0066"/>
                </a:solidFill>
                <a:effectLst>
                  <a:outerShdw blurRad="38100" algn="tl" dir="2700000" dist="38100">
                    <a:srgbClr val="C0C0C0"/>
                  </a:outerShdw>
                </a:effectLst>
                <a:latin typeface="Tahoma"/>
                <a:ea typeface="Tahoma"/>
                <a:cs typeface="Tahoma"/>
                <a:sym typeface="Tahoma"/>
              </a:rPr>
              <a:t>20</a:t>
            </a:r>
            <a:r>
              <a:rPr b="0" i="0" lang="fr-FR" sz="2000" u="none">
                <a:solidFill>
                  <a:schemeClr val="lt1"/>
                </a:solidFill>
                <a:effectLst>
                  <a:outerShdw blurRad="38100" algn="tl" dir="2700000" dist="38100">
                    <a:srgbClr val="C0C0C0"/>
                  </a:outerShdw>
                </a:effectLst>
                <a:latin typeface="Tahoma"/>
                <a:ea typeface="Tahoma"/>
                <a:cs typeface="Tahoma"/>
                <a:sym typeface="Tahoma"/>
              </a:rPr>
              <a:t> – الوزارة كل مرة تغير القشور ويبقى اللب. </a:t>
            </a:r>
            <a:endParaRPr/>
          </a:p>
          <a:p>
            <a:pPr indent="-609600" lvl="0" marL="609600" rtl="0" algn="r">
              <a:lnSpc>
                <a:spcPct val="80000"/>
              </a:lnSpc>
              <a:spcBef>
                <a:spcPts val="400"/>
              </a:spcBef>
              <a:spcAft>
                <a:spcPts val="0"/>
              </a:spcAft>
              <a:buSzPts val="2400"/>
              <a:buFont typeface="Tahoma"/>
              <a:buNone/>
            </a:pPr>
            <a:r>
              <a:rPr b="0" i="0" lang="fr-FR" sz="2000" u="none">
                <a:solidFill>
                  <a:srgbClr val="FF0066"/>
                </a:solidFill>
                <a:effectLst>
                  <a:outerShdw blurRad="38100" algn="tl" dir="2700000" dist="38100">
                    <a:srgbClr val="C0C0C0"/>
                  </a:outerShdw>
                </a:effectLst>
                <a:latin typeface="Tahoma"/>
                <a:ea typeface="Tahoma"/>
                <a:cs typeface="Tahoma"/>
                <a:sym typeface="Tahoma"/>
              </a:rPr>
              <a:t>        7</a:t>
            </a:r>
            <a:r>
              <a:rPr b="0" i="0" lang="fr-FR" sz="2000" u="none">
                <a:solidFill>
                  <a:schemeClr val="lt1"/>
                </a:solidFill>
                <a:effectLst>
                  <a:outerShdw blurRad="38100" algn="tl" dir="2700000" dist="38100">
                    <a:srgbClr val="C0C0C0"/>
                  </a:outerShdw>
                </a:effectLst>
                <a:latin typeface="Tahoma"/>
                <a:ea typeface="Tahoma"/>
                <a:cs typeface="Tahoma"/>
                <a:sym typeface="Tahoma"/>
              </a:rPr>
              <a:t>   من </a:t>
            </a:r>
            <a:r>
              <a:rPr b="1" i="0" lang="fr-FR" sz="2000" u="none">
                <a:solidFill>
                  <a:srgbClr val="FF0066"/>
                </a:solidFill>
                <a:effectLst>
                  <a:outerShdw blurRad="38100" algn="tl" dir="2700000" dist="38100">
                    <a:srgbClr val="C0C0C0"/>
                  </a:outerShdw>
                </a:effectLst>
                <a:latin typeface="Tahoma"/>
                <a:ea typeface="Tahoma"/>
                <a:cs typeface="Tahoma"/>
                <a:sym typeface="Tahoma"/>
              </a:rPr>
              <a:t>20</a:t>
            </a:r>
            <a:r>
              <a:rPr b="0" i="0" lang="fr-FR" sz="2000" u="none">
                <a:solidFill>
                  <a:schemeClr val="lt1"/>
                </a:solidFill>
                <a:effectLst>
                  <a:outerShdw blurRad="38100" algn="tl" dir="2700000" dist="38100">
                    <a:srgbClr val="C0C0C0"/>
                  </a:outerShdw>
                </a:effectLst>
                <a:latin typeface="Tahoma"/>
                <a:ea typeface="Tahoma"/>
                <a:cs typeface="Tahoma"/>
                <a:sym typeface="Tahoma"/>
              </a:rPr>
              <a:t> – اجابوا بأنهم ضد الخوض في هذا الموضوع شكلا ومضمونا.</a:t>
            </a:r>
            <a:endParaRPr/>
          </a:p>
          <a:p>
            <a:pPr indent="-609600" lvl="0" marL="609600" rtl="0" algn="r">
              <a:lnSpc>
                <a:spcPct val="80000"/>
              </a:lnSpc>
              <a:spcBef>
                <a:spcPts val="400"/>
              </a:spcBef>
              <a:spcAft>
                <a:spcPts val="0"/>
              </a:spcAft>
              <a:buSzPts val="2400"/>
              <a:buFont typeface="Tahoma"/>
              <a:buNone/>
            </a:pPr>
            <a:r>
              <a:rPr b="0" i="0" lang="fr-FR" sz="2000" u="none">
                <a:solidFill>
                  <a:schemeClr val="lt1"/>
                </a:solidFill>
                <a:effectLst>
                  <a:outerShdw blurRad="38100" algn="tl" dir="2700000" dist="38100">
                    <a:srgbClr val="C0C0C0"/>
                  </a:outerShdw>
                </a:effectLst>
                <a:latin typeface="Tahoma"/>
                <a:ea typeface="Tahoma"/>
                <a:cs typeface="Tahoma"/>
                <a:sym typeface="Tahoma"/>
              </a:rPr>
              <a:t>        </a:t>
            </a:r>
            <a:r>
              <a:rPr b="0" i="0" lang="fr-FR" sz="2000" u="none">
                <a:solidFill>
                  <a:srgbClr val="FF0066"/>
                </a:solidFill>
                <a:effectLst>
                  <a:outerShdw blurRad="38100" algn="tl" dir="2700000" dist="38100">
                    <a:srgbClr val="C0C0C0"/>
                  </a:outerShdw>
                </a:effectLst>
                <a:latin typeface="Tahoma"/>
                <a:ea typeface="Tahoma"/>
                <a:cs typeface="Tahoma"/>
                <a:sym typeface="Tahoma"/>
              </a:rPr>
              <a:t>3</a:t>
            </a:r>
            <a:r>
              <a:rPr b="0" i="0" lang="fr-FR" sz="2000" u="none">
                <a:solidFill>
                  <a:schemeClr val="lt1"/>
                </a:solidFill>
                <a:effectLst>
                  <a:outerShdw blurRad="38100" algn="tl" dir="2700000" dist="38100">
                    <a:srgbClr val="C0C0C0"/>
                  </a:outerShdw>
                </a:effectLst>
                <a:latin typeface="Tahoma"/>
                <a:ea typeface="Tahoma"/>
                <a:cs typeface="Tahoma"/>
                <a:sym typeface="Tahoma"/>
              </a:rPr>
              <a:t>   من </a:t>
            </a:r>
            <a:r>
              <a:rPr b="1" i="0" lang="fr-FR" sz="2000" u="none">
                <a:solidFill>
                  <a:srgbClr val="FF0066"/>
                </a:solidFill>
                <a:effectLst>
                  <a:outerShdw blurRad="38100" algn="tl" dir="2700000" dist="38100">
                    <a:srgbClr val="C0C0C0"/>
                  </a:outerShdw>
                </a:effectLst>
                <a:latin typeface="Tahoma"/>
                <a:ea typeface="Tahoma"/>
                <a:cs typeface="Tahoma"/>
                <a:sym typeface="Tahoma"/>
              </a:rPr>
              <a:t>20</a:t>
            </a:r>
            <a:r>
              <a:rPr b="0" i="0" lang="fr-FR" sz="2000" u="none">
                <a:solidFill>
                  <a:schemeClr val="lt1"/>
                </a:solidFill>
                <a:effectLst>
                  <a:outerShdw blurRad="38100" algn="tl" dir="2700000" dist="38100">
                    <a:srgbClr val="C0C0C0"/>
                  </a:outerShdw>
                </a:effectLst>
                <a:latin typeface="Tahoma"/>
                <a:ea typeface="Tahoma"/>
                <a:cs typeface="Tahoma"/>
                <a:sym typeface="Tahoma"/>
              </a:rPr>
              <a:t> – لم يتوصلوا بشيء ولم يخضعوا لأي تكوين وبالتالي غير ملزمين بالعمل به.</a:t>
            </a:r>
            <a:endParaRPr/>
          </a:p>
          <a:p>
            <a:pPr indent="-609600" lvl="0" marL="609600" rtl="0" algn="r">
              <a:lnSpc>
                <a:spcPct val="80000"/>
              </a:lnSpc>
              <a:spcBef>
                <a:spcPts val="400"/>
              </a:spcBef>
              <a:spcAft>
                <a:spcPts val="0"/>
              </a:spcAft>
              <a:buSzPts val="2400"/>
              <a:buFont typeface="Tahoma"/>
              <a:buNone/>
            </a:pPr>
            <a:r>
              <a:rPr b="0" i="0" lang="fr-FR" sz="2000" u="none">
                <a:solidFill>
                  <a:schemeClr val="lt1"/>
                </a:solidFill>
                <a:effectLst>
                  <a:outerShdw blurRad="38100" algn="tl" dir="2700000" dist="38100">
                    <a:srgbClr val="C0C0C0"/>
                  </a:outerShdw>
                </a:effectLst>
                <a:latin typeface="Tahoma"/>
                <a:ea typeface="Tahoma"/>
                <a:cs typeface="Tahoma"/>
                <a:sym typeface="Tahoma"/>
              </a:rPr>
              <a:t>3- سؤال للذين اجابوا بنعم, كيف تعدون المضامين؟</a:t>
            </a:r>
            <a:endParaRPr/>
          </a:p>
          <a:p>
            <a:pPr indent="-609600" lvl="0" marL="609600" rtl="0" algn="r">
              <a:lnSpc>
                <a:spcPct val="80000"/>
              </a:lnSpc>
              <a:spcBef>
                <a:spcPts val="400"/>
              </a:spcBef>
              <a:spcAft>
                <a:spcPts val="0"/>
              </a:spcAft>
              <a:buSzPts val="2400"/>
              <a:buFont typeface="Tahoma"/>
              <a:buNone/>
            </a:pPr>
            <a:r>
              <a:rPr b="1" i="1" lang="fr-FR" sz="2000" u="sng">
                <a:solidFill>
                  <a:schemeClr val="lt1"/>
                </a:solidFill>
                <a:effectLst>
                  <a:outerShdw blurRad="38100" algn="tl" dir="2700000" dist="38100">
                    <a:srgbClr val="C0C0C0"/>
                  </a:outerShdw>
                </a:effectLst>
                <a:latin typeface="Tahoma"/>
                <a:ea typeface="Tahoma"/>
                <a:cs typeface="Tahoma"/>
                <a:sym typeface="Tahoma"/>
              </a:rPr>
              <a:t>الجواب</a:t>
            </a:r>
            <a:endParaRPr/>
          </a:p>
          <a:p>
            <a:pPr indent="-609600" lvl="0" marL="609600" rtl="0" algn="r">
              <a:lnSpc>
                <a:spcPct val="80000"/>
              </a:lnSpc>
              <a:spcBef>
                <a:spcPts val="400"/>
              </a:spcBef>
              <a:spcAft>
                <a:spcPts val="0"/>
              </a:spcAft>
              <a:buSzPts val="2400"/>
              <a:buFont typeface="Tahoma"/>
              <a:buNone/>
            </a:pPr>
            <a:r>
              <a:rPr b="0" i="0" lang="fr-FR" sz="2000" u="none">
                <a:solidFill>
                  <a:schemeClr val="lt1"/>
                </a:solidFill>
                <a:effectLst>
                  <a:outerShdw blurRad="38100" algn="tl" dir="2700000" dist="38100">
                    <a:srgbClr val="C0C0C0"/>
                  </a:outerShdw>
                </a:effectLst>
                <a:latin typeface="Tahoma"/>
                <a:ea typeface="Tahoma"/>
                <a:cs typeface="Tahoma"/>
                <a:sym typeface="Tahoma"/>
              </a:rPr>
              <a:t>        </a:t>
            </a:r>
            <a:r>
              <a:rPr b="1" i="0" lang="fr-FR" sz="2000" u="none">
                <a:solidFill>
                  <a:srgbClr val="FF0000"/>
                </a:solidFill>
                <a:effectLst>
                  <a:outerShdw blurRad="38100" algn="tl" dir="2700000" dist="38100">
                    <a:srgbClr val="C0C0C0"/>
                  </a:outerShdw>
                </a:effectLst>
                <a:latin typeface="Tahoma"/>
                <a:ea typeface="Tahoma"/>
                <a:cs typeface="Tahoma"/>
                <a:sym typeface="Tahoma"/>
              </a:rPr>
              <a:t>6</a:t>
            </a:r>
            <a:r>
              <a:rPr b="0" i="0" lang="fr-FR" sz="2000" u="none">
                <a:solidFill>
                  <a:schemeClr val="lt1"/>
                </a:solidFill>
                <a:effectLst>
                  <a:outerShdw blurRad="38100" algn="tl" dir="2700000" dist="38100">
                    <a:srgbClr val="C0C0C0"/>
                  </a:outerShdw>
                </a:effectLst>
                <a:latin typeface="Tahoma"/>
                <a:ea typeface="Tahoma"/>
                <a:cs typeface="Tahoma"/>
                <a:sym typeface="Tahoma"/>
              </a:rPr>
              <a:t>   من </a:t>
            </a:r>
            <a:r>
              <a:rPr b="1" i="0" lang="fr-FR" sz="2000" u="none">
                <a:solidFill>
                  <a:srgbClr val="FF0000"/>
                </a:solidFill>
                <a:effectLst>
                  <a:outerShdw blurRad="38100" algn="tl" dir="2700000" dist="38100">
                    <a:srgbClr val="C0C0C0"/>
                  </a:outerShdw>
                </a:effectLst>
                <a:latin typeface="Tahoma"/>
                <a:ea typeface="Tahoma"/>
                <a:cs typeface="Tahoma"/>
                <a:sym typeface="Tahoma"/>
              </a:rPr>
              <a:t>10</a:t>
            </a:r>
            <a:r>
              <a:rPr b="0" i="0" lang="fr-FR" sz="2000" u="none">
                <a:solidFill>
                  <a:schemeClr val="lt1"/>
                </a:solidFill>
                <a:effectLst>
                  <a:outerShdw blurRad="38100" algn="tl" dir="2700000" dist="38100">
                    <a:srgbClr val="C0C0C0"/>
                  </a:outerShdw>
                </a:effectLst>
                <a:latin typeface="Tahoma"/>
                <a:ea typeface="Tahoma"/>
                <a:cs typeface="Tahoma"/>
                <a:sym typeface="Tahoma"/>
              </a:rPr>
              <a:t> – نجد صعوبة في الاعداد و الصياغة (الجديد لدينا هو الشكل و كثرة الحشو اما الباقي كالسابق)</a:t>
            </a:r>
            <a:endParaRPr/>
          </a:p>
          <a:p>
            <a:pPr indent="-609600" lvl="0" marL="609600" rtl="0" algn="r">
              <a:lnSpc>
                <a:spcPct val="80000"/>
              </a:lnSpc>
              <a:spcBef>
                <a:spcPts val="400"/>
              </a:spcBef>
              <a:spcAft>
                <a:spcPts val="0"/>
              </a:spcAft>
              <a:buSzPts val="2400"/>
              <a:buFont typeface="Tahoma"/>
              <a:buNone/>
            </a:pPr>
            <a:r>
              <a:rPr b="0" i="0" lang="fr-FR" sz="2000" u="none">
                <a:solidFill>
                  <a:schemeClr val="lt1"/>
                </a:solidFill>
                <a:effectLst>
                  <a:outerShdw blurRad="38100" algn="tl" dir="2700000" dist="38100">
                    <a:srgbClr val="C0C0C0"/>
                  </a:outerShdw>
                </a:effectLst>
                <a:latin typeface="Tahoma"/>
                <a:ea typeface="Tahoma"/>
                <a:cs typeface="Tahoma"/>
                <a:sym typeface="Tahoma"/>
              </a:rPr>
              <a:t>        </a:t>
            </a:r>
            <a:r>
              <a:rPr b="1" i="0" lang="fr-FR" sz="2000" u="none">
                <a:solidFill>
                  <a:srgbClr val="FF0000"/>
                </a:solidFill>
                <a:effectLst>
                  <a:outerShdw blurRad="38100" algn="tl" dir="2700000" dist="38100">
                    <a:srgbClr val="C0C0C0"/>
                  </a:outerShdw>
                </a:effectLst>
                <a:latin typeface="Tahoma"/>
                <a:ea typeface="Tahoma"/>
                <a:cs typeface="Tahoma"/>
                <a:sym typeface="Tahoma"/>
              </a:rPr>
              <a:t>4</a:t>
            </a:r>
            <a:r>
              <a:rPr b="0" i="0" lang="fr-FR" sz="2000" u="none">
                <a:solidFill>
                  <a:schemeClr val="lt1"/>
                </a:solidFill>
                <a:effectLst>
                  <a:outerShdw blurRad="38100" algn="tl" dir="2700000" dist="38100">
                    <a:srgbClr val="C0C0C0"/>
                  </a:outerShdw>
                </a:effectLst>
                <a:latin typeface="Tahoma"/>
                <a:ea typeface="Tahoma"/>
                <a:cs typeface="Tahoma"/>
                <a:sym typeface="Tahoma"/>
              </a:rPr>
              <a:t>   من </a:t>
            </a:r>
            <a:r>
              <a:rPr b="1" i="0" lang="fr-FR" sz="2000" u="none">
                <a:solidFill>
                  <a:srgbClr val="FF0000"/>
                </a:solidFill>
                <a:effectLst>
                  <a:outerShdw blurRad="38100" algn="tl" dir="2700000" dist="38100">
                    <a:srgbClr val="C0C0C0"/>
                  </a:outerShdw>
                </a:effectLst>
                <a:latin typeface="Tahoma"/>
                <a:ea typeface="Tahoma"/>
                <a:cs typeface="Tahoma"/>
                <a:sym typeface="Tahoma"/>
              </a:rPr>
              <a:t>10</a:t>
            </a:r>
            <a:r>
              <a:rPr b="0" i="0" lang="fr-FR" sz="2000" u="none">
                <a:solidFill>
                  <a:schemeClr val="lt1"/>
                </a:solidFill>
                <a:effectLst>
                  <a:outerShdw blurRad="38100" algn="tl" dir="2700000" dist="38100">
                    <a:srgbClr val="C0C0C0"/>
                  </a:outerShdw>
                </a:effectLst>
                <a:latin typeface="Tahoma"/>
                <a:ea typeface="Tahoma"/>
                <a:cs typeface="Tahoma"/>
                <a:sym typeface="Tahoma"/>
              </a:rPr>
              <a:t> – نتبع خطوات التوجيهات انطلاقا من الحاجات و الخصائص مرورا بالهدف النهائي الادماج, (أي 13,33 في المائة من المستجوبين).</a:t>
            </a:r>
            <a:endParaRPr/>
          </a:p>
          <a:p>
            <a:pPr indent="-609600" lvl="0" marL="609600" rtl="0" algn="r">
              <a:lnSpc>
                <a:spcPct val="80000"/>
              </a:lnSpc>
              <a:spcBef>
                <a:spcPts val="400"/>
              </a:spcBef>
              <a:spcAft>
                <a:spcPts val="0"/>
              </a:spcAft>
              <a:buSzPts val="2400"/>
              <a:buFont typeface="Tahoma"/>
              <a:buNone/>
            </a:pPr>
            <a:r>
              <a:t/>
            </a:r>
            <a:endParaRPr b="0" i="0" sz="2000" u="none">
              <a:solidFill>
                <a:schemeClr val="lt1"/>
              </a:solidFill>
              <a:effectLst>
                <a:outerShdw blurRad="38100" algn="tl" dir="2700000" dist="38100">
                  <a:srgbClr val="C0C0C0"/>
                </a:outerShdw>
              </a:effectLst>
              <a:latin typeface="Tahoma"/>
              <a:ea typeface="Tahoma"/>
              <a:cs typeface="Tahoma"/>
              <a:sym typeface="Tahoma"/>
            </a:endParaRPr>
          </a:p>
          <a:p>
            <a:pPr indent="-609600" lvl="0" marL="609600" rtl="0" algn="r">
              <a:lnSpc>
                <a:spcPct val="80000"/>
              </a:lnSpc>
              <a:spcBef>
                <a:spcPts val="600"/>
              </a:spcBef>
              <a:spcAft>
                <a:spcPts val="0"/>
              </a:spcAft>
              <a:buSzPts val="3600"/>
              <a:buFont typeface="Tahoma"/>
              <a:buNone/>
            </a:pPr>
            <a:r>
              <a:rPr b="0" i="0" lang="fr-FR" sz="3000" u="none">
                <a:solidFill>
                  <a:schemeClr val="lt1"/>
                </a:solidFill>
                <a:effectLst>
                  <a:outerShdw blurRad="38100" algn="tl" dir="2700000" dist="38100">
                    <a:srgbClr val="C0C0C0"/>
                  </a:outerShdw>
                </a:effectLst>
                <a:latin typeface="Tahoma"/>
                <a:ea typeface="Tahoma"/>
                <a:cs typeface="Tahoma"/>
                <a:sym typeface="Tahoma"/>
              </a:rPr>
              <a:t>       </a:t>
            </a:r>
            <a:endParaRPr/>
          </a:p>
          <a:p>
            <a:pPr indent="-609600" lvl="0" marL="609600" rtl="0" algn="r">
              <a:lnSpc>
                <a:spcPct val="80000"/>
              </a:lnSpc>
              <a:spcBef>
                <a:spcPts val="600"/>
              </a:spcBef>
              <a:spcAft>
                <a:spcPts val="0"/>
              </a:spcAft>
              <a:buSzPts val="3600"/>
              <a:buFont typeface="Tahoma"/>
              <a:buNone/>
            </a:pPr>
            <a:r>
              <a:rPr b="0" i="0" lang="fr-FR" sz="3000" u="none">
                <a:solidFill>
                  <a:schemeClr val="lt1"/>
                </a:solidFill>
                <a:effectLst>
                  <a:outerShdw blurRad="38100" algn="tl" dir="2700000" dist="38100">
                    <a:srgbClr val="C0C0C0"/>
                  </a:outerShdw>
                </a:effectLst>
                <a:latin typeface="Tahoma"/>
                <a:ea typeface="Tahoma"/>
                <a:cs typeface="Tahoma"/>
                <a:sym typeface="Tahoma"/>
              </a:rPr>
              <a:t>         </a:t>
            </a:r>
            <a:endParaRPr/>
          </a:p>
          <a:p>
            <a:pPr indent="-609600" lvl="0" marL="609600" rtl="0" algn="r">
              <a:lnSpc>
                <a:spcPct val="80000"/>
              </a:lnSpc>
              <a:spcBef>
                <a:spcPts val="600"/>
              </a:spcBef>
              <a:spcAft>
                <a:spcPts val="0"/>
              </a:spcAft>
              <a:buSzPts val="3600"/>
              <a:buFont typeface="Tahoma"/>
              <a:buNone/>
            </a:pPr>
            <a:r>
              <a:rPr b="0" i="0" lang="fr-FR" sz="3000" u="none">
                <a:solidFill>
                  <a:schemeClr val="lt1"/>
                </a:solidFill>
                <a:effectLst>
                  <a:outerShdw blurRad="38100" algn="tl" dir="2700000" dist="38100">
                    <a:srgbClr val="C0C0C0"/>
                  </a:outerShdw>
                </a:effectLst>
                <a:latin typeface="Tahoma"/>
                <a:ea typeface="Tahoma"/>
                <a:cs typeface="Tahoma"/>
                <a:sym typeface="Tahoma"/>
              </a:rPr>
              <a:t>            </a:t>
            </a:r>
            <a:endParaRPr/>
          </a:p>
        </p:txBody>
      </p:sp>
    </p:spTree>
  </p:cSld>
  <p:clrMapOvr>
    <a:masterClrMapping/>
  </p:clrMapOvr>
  <p:transition spd="slow">
    <p:blinds dir="vert"/>
  </p:transition>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0">
  <p:cSld>
    <p:spTree>
      <p:nvGrpSpPr>
        <p:cNvPr id="387" name="Shape 387"/>
        <p:cNvGrpSpPr/>
        <p:nvPr/>
      </p:nvGrpSpPr>
      <p:grpSpPr>
        <a:xfrm>
          <a:off x="0" y="0"/>
          <a:ext cx="0" cy="0"/>
          <a:chOff x="0" y="0"/>
          <a:chExt cx="0" cy="0"/>
        </a:xfrm>
      </p:grpSpPr>
      <p:sp>
        <p:nvSpPr>
          <p:cNvPr id="388" name="Shape 388"/>
          <p:cNvSpPr/>
          <p:nvPr/>
        </p:nvSpPr>
        <p:spPr>
          <a:xfrm>
            <a:off x="4343380" y="228509"/>
            <a:ext cx="3581400" cy="2117700"/>
          </a:xfrm>
          <a:prstGeom prst="roundRect">
            <a:avLst>
              <a:gd fmla="val 16667" name="adj"/>
            </a:avLst>
          </a:prstGeom>
          <a:solidFill>
            <a:schemeClr val="accent1"/>
          </a:solidFill>
          <a:ln cap="flat" cmpd="sng" w="9525">
            <a:solidFill>
              <a:schemeClr val="lt1"/>
            </a:solidFill>
            <a:prstDash val="solid"/>
            <a:miter lim="800000"/>
            <a:headEnd len="sm" w="sm" type="none"/>
            <a:tailEnd len="sm" w="sm" type="none"/>
          </a:ln>
        </p:spPr>
        <p:txBody>
          <a:bodyPr anchorCtr="0" anchor="ctr" bIns="0" lIns="0" spcFirstLastPara="1" rIns="0" wrap="square" tIns="0">
            <a:noAutofit/>
          </a:bodyPr>
          <a:lstStyle/>
          <a:p>
            <a:pPr indent="-342900" lvl="0" marL="342900" marR="0" rtl="0" algn="ctr">
              <a:lnSpc>
                <a:spcPct val="100000"/>
              </a:lnSpc>
              <a:spcBef>
                <a:spcPts val="0"/>
              </a:spcBef>
              <a:spcAft>
                <a:spcPts val="0"/>
              </a:spcAft>
              <a:buClr>
                <a:schemeClr val="lt1"/>
              </a:buClr>
              <a:buSzPts val="3100"/>
              <a:buFont typeface="Tahoma"/>
              <a:buNone/>
            </a:pPr>
            <a:r>
              <a:rPr b="0" i="0" lang="fr-FR" sz="3100" u="none">
                <a:solidFill>
                  <a:schemeClr val="lt1"/>
                </a:solidFill>
                <a:latin typeface="Tahoma"/>
                <a:ea typeface="Tahoma"/>
                <a:cs typeface="Tahoma"/>
                <a:sym typeface="Tahoma"/>
              </a:rPr>
              <a:t>cycle</a:t>
            </a:r>
            <a:endParaRPr/>
          </a:p>
          <a:p>
            <a:pPr indent="-342900" lvl="0" marL="342900" marR="0" rtl="0" algn="ctr">
              <a:lnSpc>
                <a:spcPct val="100000"/>
              </a:lnSpc>
              <a:spcBef>
                <a:spcPts val="620"/>
              </a:spcBef>
              <a:spcAft>
                <a:spcPts val="0"/>
              </a:spcAft>
              <a:buClr>
                <a:schemeClr val="lt1"/>
              </a:buClr>
              <a:buSzPts val="3100"/>
              <a:buFont typeface="Tahoma"/>
              <a:buNone/>
            </a:pPr>
            <a:r>
              <a:rPr b="0" i="0" lang="fr-FR" sz="3100" u="none">
                <a:solidFill>
                  <a:schemeClr val="lt1"/>
                </a:solidFill>
                <a:latin typeface="Tahoma"/>
                <a:ea typeface="Tahoma"/>
                <a:cs typeface="Tahoma"/>
                <a:sym typeface="Tahoma"/>
              </a:rPr>
              <a:t>الحلقة   </a:t>
            </a:r>
            <a:endParaRPr/>
          </a:p>
        </p:txBody>
      </p:sp>
      <p:graphicFrame>
        <p:nvGraphicFramePr>
          <p:cNvPr id="389" name="Shape 389"/>
          <p:cNvGraphicFramePr/>
          <p:nvPr/>
        </p:nvGraphicFramePr>
        <p:xfrm>
          <a:off x="228600" y="228600"/>
          <a:ext cx="3000000" cy="3000000"/>
        </p:xfrm>
        <a:graphic>
          <a:graphicData uri="http://schemas.openxmlformats.org/drawingml/2006/table">
            <a:tbl>
              <a:tblPr>
                <a:noFill/>
                <a:tableStyleId>{F18B2612-A440-4A3A-90DF-0008DFFFC9E4}</a:tableStyleId>
              </a:tblPr>
              <a:tblGrid>
                <a:gridCol w="2971800"/>
              </a:tblGrid>
              <a:tr h="579425">
                <a:tc>
                  <a:txBody>
                    <a:bodyPr>
                      <a:noAutofit/>
                    </a:bodyPr>
                    <a:lstStyle/>
                    <a:p>
                      <a:pPr indent="0" lvl="0" marL="0" marR="0" rtl="0" algn="l">
                        <a:lnSpc>
                          <a:spcPct val="100000"/>
                        </a:lnSpc>
                        <a:spcBef>
                          <a:spcPts val="0"/>
                        </a:spcBef>
                        <a:spcAft>
                          <a:spcPts val="0"/>
                        </a:spcAft>
                        <a:buClr>
                          <a:schemeClr val="lt1"/>
                        </a:buClr>
                        <a:buSzPts val="3200"/>
                        <a:buFont typeface="Arial"/>
                        <a:buNone/>
                      </a:pPr>
                      <a:r>
                        <a:rPr b="0" i="0" lang="fr-FR" sz="3200" u="none" cap="none" strike="noStrike">
                          <a:solidFill>
                            <a:schemeClr val="lt1"/>
                          </a:solidFill>
                          <a:effectLst>
                            <a:outerShdw blurRad="38100" algn="tl" dir="2700000" dist="38100">
                              <a:srgbClr val="C0C0C0"/>
                            </a:outerShdw>
                          </a:effectLst>
                          <a:latin typeface="Arial"/>
                          <a:ea typeface="Arial"/>
                          <a:cs typeface="Arial"/>
                          <a:sym typeface="Arial"/>
                        </a:rPr>
                        <a:t>Séance 1(TO)</a:t>
                      </a:r>
                      <a:endParaRPr/>
                    </a:p>
                  </a:txBody>
                  <a:tcPr marT="0" marB="0" marR="0" marL="0">
                    <a:lnL cap="flat" cmpd="sng" w="28575">
                      <a:solidFill>
                        <a:schemeClr val="lt1"/>
                      </a:solidFill>
                      <a:prstDash val="solid"/>
                      <a:round/>
                      <a:headEnd len="sm" w="sm" type="none"/>
                      <a:tailEnd len="sm" w="sm" type="none"/>
                    </a:lnL>
                    <a:lnR cap="flat" cmpd="sng" w="28575">
                      <a:solidFill>
                        <a:schemeClr val="lt1"/>
                      </a:solidFill>
                      <a:prstDash val="solid"/>
                      <a:round/>
                      <a:headEnd len="sm" w="sm" type="none"/>
                      <a:tailEnd len="sm" w="sm" type="none"/>
                    </a:lnR>
                    <a:lnT cap="flat" cmpd="sng" w="28575">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tcPr>
                </a:tc>
              </a:tr>
              <a:tr h="579425">
                <a:tc>
                  <a:txBody>
                    <a:bodyPr>
                      <a:noAutofit/>
                    </a:bodyPr>
                    <a:lstStyle/>
                    <a:p>
                      <a:pPr indent="0" lvl="0" marL="0" marR="0" rtl="0" algn="l">
                        <a:lnSpc>
                          <a:spcPct val="100000"/>
                        </a:lnSpc>
                        <a:spcBef>
                          <a:spcPts val="0"/>
                        </a:spcBef>
                        <a:spcAft>
                          <a:spcPts val="0"/>
                        </a:spcAft>
                        <a:buClr>
                          <a:schemeClr val="lt1"/>
                        </a:buClr>
                        <a:buSzPts val="3200"/>
                        <a:buFont typeface="Arial"/>
                        <a:buNone/>
                      </a:pPr>
                      <a:r>
                        <a:rPr b="0" i="0" lang="fr-FR" sz="3200" u="none" cap="none" strike="noStrike">
                          <a:solidFill>
                            <a:schemeClr val="lt1"/>
                          </a:solidFill>
                          <a:effectLst>
                            <a:outerShdw blurRad="38100" algn="tl" dir="2700000" dist="38100">
                              <a:srgbClr val="C0C0C0"/>
                            </a:outerShdw>
                          </a:effectLst>
                          <a:latin typeface="Arial"/>
                          <a:ea typeface="Arial"/>
                          <a:cs typeface="Arial"/>
                          <a:sym typeface="Arial"/>
                        </a:rPr>
                        <a:t>2</a:t>
                      </a:r>
                      <a:endParaRPr/>
                    </a:p>
                  </a:txBody>
                  <a:tcPr marT="0" marB="0" marR="0" marL="0">
                    <a:lnL cap="flat" cmpd="sng" w="28575">
                      <a:solidFill>
                        <a:schemeClr val="lt1"/>
                      </a:solidFill>
                      <a:prstDash val="solid"/>
                      <a:round/>
                      <a:headEnd len="sm" w="sm" type="none"/>
                      <a:tailEnd len="sm" w="sm" type="none"/>
                    </a:lnL>
                    <a:lnR cap="flat" cmpd="sng" w="28575">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solidFill>
                      <a:srgbClr val="FF9900"/>
                    </a:solidFill>
                  </a:tcPr>
                </a:tc>
              </a:tr>
              <a:tr h="577850">
                <a:tc>
                  <a:txBody>
                    <a:bodyPr>
                      <a:noAutofit/>
                    </a:bodyPr>
                    <a:lstStyle/>
                    <a:p>
                      <a:pPr indent="0" lvl="0" marL="0" marR="0" rtl="0" algn="l">
                        <a:lnSpc>
                          <a:spcPct val="100000"/>
                        </a:lnSpc>
                        <a:spcBef>
                          <a:spcPts val="0"/>
                        </a:spcBef>
                        <a:spcAft>
                          <a:spcPts val="0"/>
                        </a:spcAft>
                        <a:buClr>
                          <a:schemeClr val="lt1"/>
                        </a:buClr>
                        <a:buSzPts val="3200"/>
                        <a:buFont typeface="Arial"/>
                        <a:buNone/>
                      </a:pPr>
                      <a:r>
                        <a:rPr b="0" i="0" lang="fr-FR" sz="3200" u="none" cap="none" strike="noStrike">
                          <a:solidFill>
                            <a:schemeClr val="lt1"/>
                          </a:solidFill>
                          <a:effectLst>
                            <a:outerShdw blurRad="38100" algn="tl" dir="2700000" dist="38100">
                              <a:srgbClr val="C0C0C0"/>
                            </a:outerShdw>
                          </a:effectLst>
                          <a:latin typeface="Arial"/>
                          <a:ea typeface="Arial"/>
                          <a:cs typeface="Arial"/>
                          <a:sym typeface="Arial"/>
                        </a:rPr>
                        <a:t>3</a:t>
                      </a:r>
                      <a:endParaRPr/>
                    </a:p>
                  </a:txBody>
                  <a:tcPr marT="0" marB="0" marR="0" marL="0">
                    <a:lnL cap="flat" cmpd="sng" w="28575">
                      <a:solidFill>
                        <a:schemeClr val="lt1"/>
                      </a:solidFill>
                      <a:prstDash val="solid"/>
                      <a:round/>
                      <a:headEnd len="sm" w="sm" type="none"/>
                      <a:tailEnd len="sm" w="sm" type="none"/>
                    </a:lnL>
                    <a:lnR cap="flat" cmpd="sng" w="28575">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solidFill>
                      <a:srgbClr val="FF9900"/>
                    </a:solidFill>
                  </a:tcPr>
                </a:tc>
              </a:tr>
              <a:tr h="579425">
                <a:tc>
                  <a:txBody>
                    <a:bodyPr>
                      <a:noAutofit/>
                    </a:bodyPr>
                    <a:lstStyle/>
                    <a:p>
                      <a:pPr indent="0" lvl="0" marL="0" marR="0" rtl="0" algn="l">
                        <a:lnSpc>
                          <a:spcPct val="100000"/>
                        </a:lnSpc>
                        <a:spcBef>
                          <a:spcPts val="0"/>
                        </a:spcBef>
                        <a:spcAft>
                          <a:spcPts val="0"/>
                        </a:spcAft>
                        <a:buClr>
                          <a:schemeClr val="lt1"/>
                        </a:buClr>
                        <a:buSzPts val="3200"/>
                        <a:buFont typeface="Arial"/>
                        <a:buNone/>
                      </a:pPr>
                      <a:r>
                        <a:rPr b="0" i="0" lang="fr-FR" sz="3200" u="none" cap="none" strike="noStrike">
                          <a:solidFill>
                            <a:schemeClr val="lt1"/>
                          </a:solidFill>
                          <a:effectLst>
                            <a:outerShdw blurRad="38100" algn="tl" dir="2700000" dist="38100">
                              <a:srgbClr val="C0C0C0"/>
                            </a:outerShdw>
                          </a:effectLst>
                          <a:latin typeface="Arial"/>
                          <a:ea typeface="Arial"/>
                          <a:cs typeface="Arial"/>
                          <a:sym typeface="Arial"/>
                        </a:rPr>
                        <a:t>4</a:t>
                      </a:r>
                      <a:endParaRPr/>
                    </a:p>
                  </a:txBody>
                  <a:tcPr marT="0" marB="0" marR="0" marL="0">
                    <a:lnL cap="flat" cmpd="sng" w="28575">
                      <a:solidFill>
                        <a:schemeClr val="lt1"/>
                      </a:solidFill>
                      <a:prstDash val="solid"/>
                      <a:round/>
                      <a:headEnd len="sm" w="sm" type="none"/>
                      <a:tailEnd len="sm" w="sm" type="none"/>
                    </a:lnL>
                    <a:lnR cap="flat" cmpd="sng" w="28575">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solidFill>
                      <a:srgbClr val="FF9900"/>
                    </a:solidFill>
                  </a:tcPr>
                </a:tc>
              </a:tr>
              <a:tr h="579425">
                <a:tc>
                  <a:txBody>
                    <a:bodyPr>
                      <a:noAutofit/>
                    </a:bodyPr>
                    <a:lstStyle/>
                    <a:p>
                      <a:pPr indent="0" lvl="0" marL="0" marR="0" rtl="0" algn="l">
                        <a:lnSpc>
                          <a:spcPct val="100000"/>
                        </a:lnSpc>
                        <a:spcBef>
                          <a:spcPts val="0"/>
                        </a:spcBef>
                        <a:spcAft>
                          <a:spcPts val="0"/>
                        </a:spcAft>
                        <a:buClr>
                          <a:schemeClr val="lt1"/>
                        </a:buClr>
                        <a:buSzPts val="3200"/>
                        <a:buFont typeface="Arial"/>
                        <a:buNone/>
                      </a:pPr>
                      <a:r>
                        <a:rPr b="0" i="0" lang="fr-FR" sz="3200" u="none" cap="none" strike="noStrike">
                          <a:solidFill>
                            <a:schemeClr val="lt1"/>
                          </a:solidFill>
                          <a:effectLst>
                            <a:outerShdw blurRad="38100" algn="tl" dir="2700000" dist="38100">
                              <a:srgbClr val="C0C0C0"/>
                            </a:outerShdw>
                          </a:effectLst>
                          <a:latin typeface="Arial"/>
                          <a:ea typeface="Arial"/>
                          <a:cs typeface="Arial"/>
                          <a:sym typeface="Arial"/>
                        </a:rPr>
                        <a:t>5</a:t>
                      </a:r>
                      <a:endParaRPr/>
                    </a:p>
                  </a:txBody>
                  <a:tcPr marT="0" marB="0" marR="0" marL="0">
                    <a:lnL cap="flat" cmpd="sng" w="28575">
                      <a:solidFill>
                        <a:schemeClr val="lt1"/>
                      </a:solidFill>
                      <a:prstDash val="solid"/>
                      <a:round/>
                      <a:headEnd len="sm" w="sm" type="none"/>
                      <a:tailEnd len="sm" w="sm" type="none"/>
                    </a:lnL>
                    <a:lnR cap="flat" cmpd="sng" w="28575">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solidFill>
                      <a:srgbClr val="CC6600"/>
                    </a:solidFill>
                  </a:tcPr>
                </a:tc>
              </a:tr>
              <a:tr h="579425">
                <a:tc>
                  <a:txBody>
                    <a:bodyPr>
                      <a:noAutofit/>
                    </a:bodyPr>
                    <a:lstStyle/>
                    <a:p>
                      <a:pPr indent="0" lvl="0" marL="0" marR="0" rtl="0" algn="l">
                        <a:lnSpc>
                          <a:spcPct val="100000"/>
                        </a:lnSpc>
                        <a:spcBef>
                          <a:spcPts val="0"/>
                        </a:spcBef>
                        <a:spcAft>
                          <a:spcPts val="0"/>
                        </a:spcAft>
                        <a:buClr>
                          <a:schemeClr val="lt1"/>
                        </a:buClr>
                        <a:buSzPts val="3200"/>
                        <a:buFont typeface="Arial"/>
                        <a:buNone/>
                      </a:pPr>
                      <a:r>
                        <a:rPr b="0" i="0" lang="fr-FR" sz="3200" u="none" cap="none" strike="noStrike">
                          <a:solidFill>
                            <a:schemeClr val="lt1"/>
                          </a:solidFill>
                          <a:effectLst>
                            <a:outerShdw blurRad="38100" algn="tl" dir="2700000" dist="38100">
                              <a:srgbClr val="C0C0C0"/>
                            </a:outerShdw>
                          </a:effectLst>
                          <a:latin typeface="Arial"/>
                          <a:ea typeface="Arial"/>
                          <a:cs typeface="Arial"/>
                          <a:sym typeface="Arial"/>
                        </a:rPr>
                        <a:t>6</a:t>
                      </a:r>
                      <a:endParaRPr/>
                    </a:p>
                  </a:txBody>
                  <a:tcPr marT="0" marB="0" marR="0" marL="0">
                    <a:lnL cap="flat" cmpd="sng" w="28575">
                      <a:solidFill>
                        <a:schemeClr val="lt1"/>
                      </a:solidFill>
                      <a:prstDash val="solid"/>
                      <a:round/>
                      <a:headEnd len="sm" w="sm" type="none"/>
                      <a:tailEnd len="sm" w="sm" type="none"/>
                    </a:lnL>
                    <a:lnR cap="flat" cmpd="sng" w="28575">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solidFill>
                      <a:srgbClr val="CC6600"/>
                    </a:solidFill>
                  </a:tcPr>
                </a:tc>
              </a:tr>
              <a:tr h="579425">
                <a:tc>
                  <a:txBody>
                    <a:bodyPr>
                      <a:noAutofit/>
                    </a:bodyPr>
                    <a:lstStyle/>
                    <a:p>
                      <a:pPr indent="0" lvl="0" marL="0" marR="0" rtl="0" algn="l">
                        <a:lnSpc>
                          <a:spcPct val="100000"/>
                        </a:lnSpc>
                        <a:spcBef>
                          <a:spcPts val="0"/>
                        </a:spcBef>
                        <a:spcAft>
                          <a:spcPts val="0"/>
                        </a:spcAft>
                        <a:buClr>
                          <a:schemeClr val="lt1"/>
                        </a:buClr>
                        <a:buSzPts val="3200"/>
                        <a:buFont typeface="Arial"/>
                        <a:buNone/>
                      </a:pPr>
                      <a:r>
                        <a:rPr b="0" i="0" lang="fr-FR" sz="3200" u="none" cap="none" strike="noStrike">
                          <a:solidFill>
                            <a:schemeClr val="lt1"/>
                          </a:solidFill>
                          <a:effectLst>
                            <a:outerShdw blurRad="38100" algn="tl" dir="2700000" dist="38100">
                              <a:srgbClr val="C0C0C0"/>
                            </a:outerShdw>
                          </a:effectLst>
                          <a:latin typeface="Arial"/>
                          <a:ea typeface="Arial"/>
                          <a:cs typeface="Arial"/>
                          <a:sym typeface="Arial"/>
                        </a:rPr>
                        <a:t>7</a:t>
                      </a:r>
                      <a:endParaRPr/>
                    </a:p>
                  </a:txBody>
                  <a:tcPr marT="0" marB="0" marR="0" marL="0">
                    <a:lnL cap="flat" cmpd="sng" w="28575">
                      <a:solidFill>
                        <a:schemeClr val="lt1"/>
                      </a:solidFill>
                      <a:prstDash val="solid"/>
                      <a:round/>
                      <a:headEnd len="sm" w="sm" type="none"/>
                      <a:tailEnd len="sm" w="sm" type="none"/>
                    </a:lnL>
                    <a:lnR cap="flat" cmpd="sng" w="28575">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solidFill>
                      <a:srgbClr val="FF9966"/>
                    </a:solidFill>
                  </a:tcPr>
                </a:tc>
              </a:tr>
              <a:tr h="577850">
                <a:tc>
                  <a:txBody>
                    <a:bodyPr>
                      <a:noAutofit/>
                    </a:bodyPr>
                    <a:lstStyle/>
                    <a:p>
                      <a:pPr indent="0" lvl="0" marL="0" marR="0" rtl="0" algn="l">
                        <a:lnSpc>
                          <a:spcPct val="100000"/>
                        </a:lnSpc>
                        <a:spcBef>
                          <a:spcPts val="0"/>
                        </a:spcBef>
                        <a:spcAft>
                          <a:spcPts val="0"/>
                        </a:spcAft>
                        <a:buClr>
                          <a:schemeClr val="lt1"/>
                        </a:buClr>
                        <a:buSzPts val="3200"/>
                        <a:buFont typeface="Arial"/>
                        <a:buNone/>
                      </a:pPr>
                      <a:r>
                        <a:rPr b="0" i="0" lang="fr-FR" sz="3200" u="none" cap="none" strike="noStrike">
                          <a:solidFill>
                            <a:schemeClr val="lt1"/>
                          </a:solidFill>
                          <a:effectLst>
                            <a:outerShdw blurRad="38100" algn="tl" dir="2700000" dist="38100">
                              <a:srgbClr val="C0C0C0"/>
                            </a:outerShdw>
                          </a:effectLst>
                          <a:latin typeface="Arial"/>
                          <a:ea typeface="Arial"/>
                          <a:cs typeface="Arial"/>
                          <a:sym typeface="Arial"/>
                        </a:rPr>
                        <a:t>8</a:t>
                      </a:r>
                      <a:endParaRPr/>
                    </a:p>
                  </a:txBody>
                  <a:tcPr marT="0" marB="0" marR="0" marL="0">
                    <a:lnL cap="flat" cmpd="sng" w="28575">
                      <a:solidFill>
                        <a:schemeClr val="lt1"/>
                      </a:solidFill>
                      <a:prstDash val="solid"/>
                      <a:round/>
                      <a:headEnd len="sm" w="sm" type="none"/>
                      <a:tailEnd len="sm" w="sm" type="none"/>
                    </a:lnL>
                    <a:lnR cap="flat" cmpd="sng" w="28575">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solidFill>
                      <a:srgbClr val="FF9966"/>
                    </a:solidFill>
                  </a:tcPr>
                </a:tc>
              </a:tr>
              <a:tr h="579425">
                <a:tc>
                  <a:txBody>
                    <a:bodyPr>
                      <a:noAutofit/>
                    </a:bodyPr>
                    <a:lstStyle/>
                    <a:p>
                      <a:pPr indent="0" lvl="0" marL="0" marR="0" rtl="0" algn="l">
                        <a:lnSpc>
                          <a:spcPct val="100000"/>
                        </a:lnSpc>
                        <a:spcBef>
                          <a:spcPts val="0"/>
                        </a:spcBef>
                        <a:spcAft>
                          <a:spcPts val="0"/>
                        </a:spcAft>
                        <a:buClr>
                          <a:schemeClr val="lt1"/>
                        </a:buClr>
                        <a:buSzPts val="3200"/>
                        <a:buFont typeface="Arial"/>
                        <a:buNone/>
                      </a:pPr>
                      <a:r>
                        <a:rPr b="0" i="0" lang="fr-FR" sz="3200" u="none" cap="none" strike="noStrike">
                          <a:solidFill>
                            <a:schemeClr val="lt1"/>
                          </a:solidFill>
                          <a:effectLst>
                            <a:outerShdw blurRad="38100" algn="tl" dir="2700000" dist="38100">
                              <a:srgbClr val="C0C0C0"/>
                            </a:outerShdw>
                          </a:effectLst>
                          <a:latin typeface="Arial"/>
                          <a:ea typeface="Arial"/>
                          <a:cs typeface="Arial"/>
                          <a:sym typeface="Arial"/>
                        </a:rPr>
                        <a:t>9</a:t>
                      </a:r>
                      <a:endParaRPr/>
                    </a:p>
                  </a:txBody>
                  <a:tcPr marT="0" marB="0" marR="0" marL="0">
                    <a:lnL cap="flat" cmpd="sng" w="28575">
                      <a:solidFill>
                        <a:schemeClr val="lt1"/>
                      </a:solidFill>
                      <a:prstDash val="solid"/>
                      <a:round/>
                      <a:headEnd len="sm" w="sm" type="none"/>
                      <a:tailEnd len="sm" w="sm" type="none"/>
                    </a:lnL>
                    <a:lnR cap="flat" cmpd="sng" w="28575">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solidFill>
                      <a:schemeClr val="hlink"/>
                    </a:solidFill>
                  </a:tcPr>
                </a:tc>
              </a:tr>
              <a:tr h="579425">
                <a:tc>
                  <a:txBody>
                    <a:bodyPr>
                      <a:noAutofit/>
                    </a:bodyPr>
                    <a:lstStyle/>
                    <a:p>
                      <a:pPr indent="0" lvl="0" marL="0" marR="0" rtl="0" algn="l">
                        <a:lnSpc>
                          <a:spcPct val="100000"/>
                        </a:lnSpc>
                        <a:spcBef>
                          <a:spcPts val="0"/>
                        </a:spcBef>
                        <a:spcAft>
                          <a:spcPts val="0"/>
                        </a:spcAft>
                        <a:buClr>
                          <a:schemeClr val="lt1"/>
                        </a:buClr>
                        <a:buSzPts val="3200"/>
                        <a:buFont typeface="Arial"/>
                        <a:buNone/>
                      </a:pPr>
                      <a:r>
                        <a:rPr b="0" i="0" lang="fr-FR" sz="3200" u="none" cap="none" strike="noStrike">
                          <a:solidFill>
                            <a:schemeClr val="lt1"/>
                          </a:solidFill>
                          <a:effectLst>
                            <a:outerShdw blurRad="38100" algn="tl" dir="2700000" dist="38100">
                              <a:srgbClr val="C0C0C0"/>
                            </a:outerShdw>
                          </a:effectLst>
                          <a:latin typeface="Arial"/>
                          <a:ea typeface="Arial"/>
                          <a:cs typeface="Arial"/>
                          <a:sym typeface="Arial"/>
                        </a:rPr>
                        <a:t>10</a:t>
                      </a:r>
                      <a:endParaRPr/>
                    </a:p>
                  </a:txBody>
                  <a:tcPr marT="0" marB="0" marR="0" marL="0">
                    <a:lnL cap="flat" cmpd="sng" w="28575">
                      <a:solidFill>
                        <a:schemeClr val="lt1"/>
                      </a:solidFill>
                      <a:prstDash val="solid"/>
                      <a:round/>
                      <a:headEnd len="sm" w="sm" type="none"/>
                      <a:tailEnd len="sm" w="sm" type="none"/>
                    </a:lnL>
                    <a:lnR cap="flat" cmpd="sng" w="28575">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solidFill>
                      <a:schemeClr val="hlink"/>
                    </a:solidFill>
                  </a:tcPr>
                </a:tc>
              </a:tr>
              <a:tr h="579425">
                <a:tc>
                  <a:txBody>
                    <a:bodyPr>
                      <a:noAutofit/>
                    </a:bodyPr>
                    <a:lstStyle/>
                    <a:p>
                      <a:pPr indent="0" lvl="0" marL="0" marR="0" rtl="0" algn="l">
                        <a:lnSpc>
                          <a:spcPct val="100000"/>
                        </a:lnSpc>
                        <a:spcBef>
                          <a:spcPts val="0"/>
                        </a:spcBef>
                        <a:spcAft>
                          <a:spcPts val="0"/>
                        </a:spcAft>
                        <a:buClr>
                          <a:schemeClr val="lt1"/>
                        </a:buClr>
                        <a:buSzPts val="3200"/>
                        <a:buFont typeface="Arial"/>
                        <a:buNone/>
                      </a:pPr>
                      <a:r>
                        <a:rPr b="0" i="0" lang="fr-FR" sz="3200" u="none" cap="none" strike="noStrike">
                          <a:solidFill>
                            <a:schemeClr val="lt1"/>
                          </a:solidFill>
                          <a:effectLst>
                            <a:outerShdw blurRad="38100" algn="tl" dir="2700000" dist="38100">
                              <a:srgbClr val="C0C0C0"/>
                            </a:outerShdw>
                          </a:effectLst>
                          <a:latin typeface="Arial"/>
                          <a:ea typeface="Arial"/>
                          <a:cs typeface="Arial"/>
                          <a:sym typeface="Arial"/>
                        </a:rPr>
                        <a:t>11</a:t>
                      </a:r>
                      <a:endParaRPr/>
                    </a:p>
                  </a:txBody>
                  <a:tcPr marT="0" marB="0" marR="0" marL="0">
                    <a:lnL cap="flat" cmpd="sng" w="28575">
                      <a:solidFill>
                        <a:schemeClr val="lt1"/>
                      </a:solidFill>
                      <a:prstDash val="solid"/>
                      <a:round/>
                      <a:headEnd len="sm" w="sm" type="none"/>
                      <a:tailEnd len="sm" w="sm" type="none"/>
                    </a:lnL>
                    <a:lnR cap="flat" cmpd="sng" w="28575">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solidFill>
                      <a:schemeClr val="hlink"/>
                    </a:solidFill>
                  </a:tcPr>
                </a:tc>
              </a:tr>
              <a:tr h="579425">
                <a:tc>
                  <a:txBody>
                    <a:bodyPr>
                      <a:noAutofit/>
                    </a:bodyPr>
                    <a:lstStyle/>
                    <a:p>
                      <a:pPr indent="0" lvl="0" marL="0" marR="0" rtl="0" algn="l">
                        <a:lnSpc>
                          <a:spcPct val="100000"/>
                        </a:lnSpc>
                        <a:spcBef>
                          <a:spcPts val="0"/>
                        </a:spcBef>
                        <a:spcAft>
                          <a:spcPts val="0"/>
                        </a:spcAft>
                        <a:buClr>
                          <a:schemeClr val="lt1"/>
                        </a:buClr>
                        <a:buSzPts val="3200"/>
                        <a:buFont typeface="Arial"/>
                        <a:buNone/>
                      </a:pPr>
                      <a:r>
                        <a:rPr b="0" i="0" lang="fr-FR" sz="3200" u="none" cap="none" strike="noStrike">
                          <a:solidFill>
                            <a:schemeClr val="lt1"/>
                          </a:solidFill>
                          <a:effectLst>
                            <a:outerShdw blurRad="38100" algn="tl" dir="2700000" dist="38100">
                              <a:srgbClr val="C0C0C0"/>
                            </a:outerShdw>
                          </a:effectLst>
                          <a:latin typeface="Arial"/>
                          <a:ea typeface="Arial"/>
                          <a:cs typeface="Arial"/>
                          <a:sym typeface="Arial"/>
                        </a:rPr>
                        <a:t>12(TB)</a:t>
                      </a:r>
                      <a:endParaRPr/>
                    </a:p>
                  </a:txBody>
                  <a:tcPr marT="0" marB="0" marR="0" marL="0">
                    <a:lnL cap="flat" cmpd="sng" w="28575">
                      <a:solidFill>
                        <a:schemeClr val="lt1"/>
                      </a:solidFill>
                      <a:prstDash val="solid"/>
                      <a:round/>
                      <a:headEnd len="sm" w="sm" type="none"/>
                      <a:tailEnd len="sm" w="sm" type="none"/>
                    </a:lnL>
                    <a:lnR cap="flat" cmpd="sng" w="28575">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28575">
                      <a:solidFill>
                        <a:schemeClr val="lt1"/>
                      </a:solidFill>
                      <a:prstDash val="solid"/>
                      <a:round/>
                      <a:headEnd len="sm" w="sm" type="none"/>
                      <a:tailEnd len="sm" w="sm" type="none"/>
                    </a:lnB>
                  </a:tcPr>
                </a:tc>
              </a:tr>
            </a:tbl>
          </a:graphicData>
        </a:graphic>
      </p:graphicFrame>
      <p:sp>
        <p:nvSpPr>
          <p:cNvPr id="390" name="Shape 390"/>
          <p:cNvSpPr txBox="1"/>
          <p:nvPr/>
        </p:nvSpPr>
        <p:spPr>
          <a:xfrm>
            <a:off x="2667000" y="6356350"/>
            <a:ext cx="3352800" cy="365100"/>
          </a:xfrm>
          <a:prstGeom prst="rect">
            <a:avLst/>
          </a:prstGeom>
          <a:noFill/>
          <a:ln>
            <a:noFill/>
          </a:ln>
        </p:spPr>
        <p:txBody>
          <a:bodyPr anchorCtr="0" anchor="b" bIns="0" lIns="0" spcFirstLastPara="1" rIns="0" wrap="square" tIns="0">
            <a:noAutofit/>
          </a:bodyPr>
          <a:lstStyle/>
          <a:p>
            <a:pPr indent="0" lvl="0" marL="0" marR="0" rtl="0" algn="l">
              <a:lnSpc>
                <a:spcPct val="100000"/>
              </a:lnSpc>
              <a:spcBef>
                <a:spcPts val="0"/>
              </a:spcBef>
              <a:spcAft>
                <a:spcPts val="0"/>
              </a:spcAft>
              <a:buClr>
                <a:schemeClr val="lt2"/>
              </a:buClr>
              <a:buSzPts val="840"/>
              <a:buFont typeface="Noto Sans Symbols"/>
              <a:buChar char="●"/>
            </a:pPr>
            <a:r>
              <a:rPr b="0" i="0" lang="fr-FR" sz="1200" u="none">
                <a:solidFill>
                  <a:srgbClr val="F3F3F3"/>
                </a:solidFill>
                <a:latin typeface="Arial"/>
                <a:ea typeface="Arial"/>
                <a:cs typeface="Arial"/>
                <a:sym typeface="Arial"/>
              </a:rPr>
              <a:t>H .Alaatchane   A.Boumaaza    H,khiari</a:t>
            </a:r>
            <a:endParaRPr/>
          </a:p>
        </p:txBody>
      </p:sp>
      <p:cxnSp>
        <p:nvCxnSpPr>
          <p:cNvPr id="391" name="Shape 391"/>
          <p:cNvCxnSpPr/>
          <p:nvPr/>
        </p:nvCxnSpPr>
        <p:spPr>
          <a:xfrm>
            <a:off x="914400" y="762000"/>
            <a:ext cx="0" cy="1752600"/>
          </a:xfrm>
          <a:prstGeom prst="straightConnector1">
            <a:avLst/>
          </a:prstGeom>
          <a:noFill/>
          <a:ln cap="flat" cmpd="sng" w="38100">
            <a:solidFill>
              <a:schemeClr val="lt1"/>
            </a:solidFill>
            <a:prstDash val="solid"/>
            <a:miter lim="800000"/>
            <a:headEnd len="med" w="med" type="none"/>
            <a:tailEnd len="med" w="med" type="none"/>
          </a:ln>
        </p:spPr>
      </p:cxnSp>
      <p:cxnSp>
        <p:nvCxnSpPr>
          <p:cNvPr id="392" name="Shape 392"/>
          <p:cNvCxnSpPr/>
          <p:nvPr/>
        </p:nvCxnSpPr>
        <p:spPr>
          <a:xfrm>
            <a:off x="1676400" y="2286000"/>
            <a:ext cx="0" cy="1828800"/>
          </a:xfrm>
          <a:prstGeom prst="straightConnector1">
            <a:avLst/>
          </a:prstGeom>
          <a:noFill/>
          <a:ln cap="flat" cmpd="sng" w="38100">
            <a:solidFill>
              <a:schemeClr val="lt1"/>
            </a:solidFill>
            <a:prstDash val="solid"/>
            <a:miter lim="800000"/>
            <a:headEnd len="med" w="med" type="none"/>
            <a:tailEnd len="med" w="med" type="none"/>
          </a:ln>
        </p:spPr>
      </p:cxnSp>
      <p:cxnSp>
        <p:nvCxnSpPr>
          <p:cNvPr id="393" name="Shape 393"/>
          <p:cNvCxnSpPr/>
          <p:nvPr/>
        </p:nvCxnSpPr>
        <p:spPr>
          <a:xfrm>
            <a:off x="2133600" y="3886200"/>
            <a:ext cx="0" cy="1981200"/>
          </a:xfrm>
          <a:prstGeom prst="straightConnector1">
            <a:avLst/>
          </a:prstGeom>
          <a:noFill/>
          <a:ln cap="flat" cmpd="sng" w="38100">
            <a:solidFill>
              <a:schemeClr val="lt1"/>
            </a:solidFill>
            <a:prstDash val="solid"/>
            <a:miter lim="800000"/>
            <a:headEnd len="med" w="med" type="none"/>
            <a:tailEnd len="med" w="med" type="none"/>
          </a:ln>
        </p:spPr>
      </p:cxnSp>
      <p:sp>
        <p:nvSpPr>
          <p:cNvPr id="394" name="Shape 394"/>
          <p:cNvSpPr txBox="1"/>
          <p:nvPr/>
        </p:nvSpPr>
        <p:spPr>
          <a:xfrm>
            <a:off x="914400" y="1219200"/>
            <a:ext cx="2514600" cy="1006500"/>
          </a:xfrm>
          <a:prstGeom prst="rect">
            <a:avLst/>
          </a:prstGeom>
          <a:noFill/>
          <a:ln>
            <a:noFill/>
          </a:ln>
        </p:spPr>
        <p:txBody>
          <a:bodyPr anchorCtr="0" anchor="t" bIns="45700" lIns="91425" spcFirstLastPara="1" rIns="91425" wrap="square" tIns="45700">
            <a:spAutoFit/>
          </a:bodyPr>
          <a:lstStyle/>
          <a:p>
            <a:pPr indent="-342900" lvl="0" marL="342900" marR="0" rtl="0" algn="l">
              <a:lnSpc>
                <a:spcPct val="100000"/>
              </a:lnSpc>
              <a:spcBef>
                <a:spcPts val="0"/>
              </a:spcBef>
              <a:spcAft>
                <a:spcPts val="0"/>
              </a:spcAft>
              <a:buClr>
                <a:schemeClr val="lt1"/>
              </a:buClr>
              <a:buSzPts val="3000"/>
              <a:buFont typeface="Arial"/>
              <a:buNone/>
            </a:pPr>
            <a:r>
              <a:rPr b="0" i="0" lang="fr-FR" sz="3000" u="none">
                <a:solidFill>
                  <a:schemeClr val="lt1"/>
                </a:solidFill>
                <a:latin typeface="Arial"/>
                <a:ea typeface="Arial"/>
                <a:cs typeface="Arial"/>
                <a:sym typeface="Arial"/>
              </a:rPr>
              <a:t>Séquence    1 المقطع </a:t>
            </a:r>
            <a:endParaRPr/>
          </a:p>
        </p:txBody>
      </p:sp>
      <p:sp>
        <p:nvSpPr>
          <p:cNvPr id="395" name="Shape 395"/>
          <p:cNvSpPr txBox="1"/>
          <p:nvPr/>
        </p:nvSpPr>
        <p:spPr>
          <a:xfrm>
            <a:off x="1981200" y="2514600"/>
            <a:ext cx="4495800" cy="549300"/>
          </a:xfrm>
          <a:prstGeom prst="rect">
            <a:avLst/>
          </a:prstGeom>
          <a:noFill/>
          <a:ln>
            <a:noFill/>
          </a:ln>
        </p:spPr>
        <p:txBody>
          <a:bodyPr anchorCtr="0" anchor="t" bIns="45700" lIns="91425" spcFirstLastPara="1" rIns="91425" wrap="square" tIns="45700">
            <a:spAutoFit/>
          </a:bodyPr>
          <a:lstStyle/>
          <a:p>
            <a:pPr indent="-342900" lvl="0" marL="342900" marR="0" rtl="0" algn="l">
              <a:lnSpc>
                <a:spcPct val="100000"/>
              </a:lnSpc>
              <a:spcBef>
                <a:spcPts val="0"/>
              </a:spcBef>
              <a:spcAft>
                <a:spcPts val="0"/>
              </a:spcAft>
              <a:buClr>
                <a:schemeClr val="lt1"/>
              </a:buClr>
              <a:buSzPts val="3000"/>
              <a:buFont typeface="Arial"/>
              <a:buNone/>
            </a:pPr>
            <a:r>
              <a:rPr b="0" i="0" lang="fr-FR" sz="3000" u="none">
                <a:solidFill>
                  <a:schemeClr val="lt1"/>
                </a:solidFill>
                <a:latin typeface="Arial"/>
                <a:ea typeface="Arial"/>
                <a:cs typeface="Arial"/>
                <a:sym typeface="Arial"/>
              </a:rPr>
              <a:t>Séquence 2     المقطع  </a:t>
            </a:r>
            <a:endParaRPr/>
          </a:p>
        </p:txBody>
      </p:sp>
      <p:sp>
        <p:nvSpPr>
          <p:cNvPr id="396" name="Shape 396"/>
          <p:cNvSpPr txBox="1"/>
          <p:nvPr/>
        </p:nvSpPr>
        <p:spPr>
          <a:xfrm>
            <a:off x="2514600" y="4800600"/>
            <a:ext cx="3733800" cy="549300"/>
          </a:xfrm>
          <a:prstGeom prst="rect">
            <a:avLst/>
          </a:prstGeom>
          <a:noFill/>
          <a:ln>
            <a:noFill/>
          </a:ln>
        </p:spPr>
        <p:txBody>
          <a:bodyPr anchorCtr="0" anchor="t" bIns="45700" lIns="91425" spcFirstLastPara="1" rIns="91425" wrap="square" tIns="45700">
            <a:spAutoFit/>
          </a:bodyPr>
          <a:lstStyle/>
          <a:p>
            <a:pPr indent="-342900" lvl="0" marL="342900" marR="0" rtl="0" algn="l">
              <a:lnSpc>
                <a:spcPct val="100000"/>
              </a:lnSpc>
              <a:spcBef>
                <a:spcPts val="0"/>
              </a:spcBef>
              <a:spcAft>
                <a:spcPts val="0"/>
              </a:spcAft>
              <a:buClr>
                <a:schemeClr val="lt1"/>
              </a:buClr>
              <a:buSzPts val="3000"/>
              <a:buFont typeface="Arial"/>
              <a:buNone/>
            </a:pPr>
            <a:r>
              <a:rPr b="0" i="0" lang="fr-FR" sz="3000" u="none">
                <a:solidFill>
                  <a:schemeClr val="lt1"/>
                </a:solidFill>
                <a:latin typeface="Arial"/>
                <a:ea typeface="Arial"/>
                <a:cs typeface="Arial"/>
                <a:sym typeface="Arial"/>
              </a:rPr>
              <a:t>Séquence  4 المقطع  </a:t>
            </a:r>
            <a:endParaRPr/>
          </a:p>
        </p:txBody>
      </p:sp>
      <p:sp>
        <p:nvSpPr>
          <p:cNvPr id="397" name="Shape 397"/>
          <p:cNvSpPr txBox="1"/>
          <p:nvPr/>
        </p:nvSpPr>
        <p:spPr>
          <a:xfrm>
            <a:off x="2514600" y="3581400"/>
            <a:ext cx="3733800" cy="549300"/>
          </a:xfrm>
          <a:prstGeom prst="rect">
            <a:avLst/>
          </a:prstGeom>
          <a:noFill/>
          <a:ln>
            <a:noFill/>
          </a:ln>
        </p:spPr>
        <p:txBody>
          <a:bodyPr anchorCtr="0" anchor="t" bIns="45700" lIns="91425" spcFirstLastPara="1" rIns="91425" wrap="square" tIns="45700">
            <a:spAutoFit/>
          </a:bodyPr>
          <a:lstStyle/>
          <a:p>
            <a:pPr indent="-342900" lvl="0" marL="342900" marR="0" rtl="0" algn="l">
              <a:lnSpc>
                <a:spcPct val="100000"/>
              </a:lnSpc>
              <a:spcBef>
                <a:spcPts val="0"/>
              </a:spcBef>
              <a:spcAft>
                <a:spcPts val="0"/>
              </a:spcAft>
              <a:buClr>
                <a:schemeClr val="lt1"/>
              </a:buClr>
              <a:buSzPts val="3000"/>
              <a:buFont typeface="Arial"/>
              <a:buNone/>
            </a:pPr>
            <a:r>
              <a:rPr b="0" i="0" lang="fr-FR" sz="3000" u="none">
                <a:solidFill>
                  <a:schemeClr val="lt1"/>
                </a:solidFill>
                <a:latin typeface="Arial"/>
                <a:ea typeface="Arial"/>
                <a:cs typeface="Arial"/>
                <a:sym typeface="Arial"/>
              </a:rPr>
              <a:t>Séquence  3 المقطع  </a:t>
            </a:r>
            <a:endParaRPr/>
          </a:p>
        </p:txBody>
      </p:sp>
    </p:spTree>
  </p:cSld>
  <p:clrMapOvr>
    <a:masterClrMapping/>
  </p:clrMapOvr>
  <p:transition spd="slow">
    <p:blinds dir="vert"/>
  </p:transition>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0">
  <p:cSld>
    <p:spTree>
      <p:nvGrpSpPr>
        <p:cNvPr id="401" name="Shape 401"/>
        <p:cNvGrpSpPr/>
        <p:nvPr/>
      </p:nvGrpSpPr>
      <p:grpSpPr>
        <a:xfrm>
          <a:off x="0" y="0"/>
          <a:ext cx="0" cy="0"/>
          <a:chOff x="0" y="0"/>
          <a:chExt cx="0" cy="0"/>
        </a:xfrm>
      </p:grpSpPr>
      <p:sp>
        <p:nvSpPr>
          <p:cNvPr id="402" name="Shape 402"/>
          <p:cNvSpPr txBox="1"/>
          <p:nvPr>
            <p:ph type="title"/>
          </p:nvPr>
        </p:nvSpPr>
        <p:spPr>
          <a:xfrm>
            <a:off x="228600" y="152400"/>
            <a:ext cx="8763000" cy="6477000"/>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Clr>
                <a:schemeClr val="lt2"/>
              </a:buClr>
              <a:buSzPts val="4100"/>
              <a:buFont typeface="Tahoma"/>
              <a:buNone/>
            </a:pPr>
            <a:r>
              <a:rPr b="0" i="0" lang="fr-FR" sz="4100" u="none">
                <a:solidFill>
                  <a:schemeClr val="lt2"/>
                </a:solidFill>
                <a:effectLst>
                  <a:outerShdw blurRad="38100" algn="tl" dir="2700000" dist="38100">
                    <a:srgbClr val="C0C0C0"/>
                  </a:outerShdw>
                </a:effectLst>
                <a:latin typeface="Tahoma"/>
                <a:ea typeface="Tahoma"/>
                <a:cs typeface="Tahoma"/>
                <a:sym typeface="Tahoma"/>
              </a:rPr>
              <a:t>                   </a:t>
            </a:r>
            <a:r>
              <a:rPr b="0" i="0" lang="fr-FR" sz="2700" u="none">
                <a:solidFill>
                  <a:schemeClr val="lt2"/>
                </a:solidFill>
                <a:effectLst>
                  <a:outerShdw blurRad="38100" algn="tl" dir="2700000" dist="38100">
                    <a:srgbClr val="C0C0C0"/>
                  </a:outerShdw>
                </a:effectLst>
                <a:latin typeface="Tahoma"/>
                <a:ea typeface="Tahoma"/>
                <a:cs typeface="Tahoma"/>
                <a:sym typeface="Tahoma"/>
              </a:rPr>
              <a:t>OP(EPS) الخصائص + الحاجات</a:t>
            </a:r>
            <a:br>
              <a:rPr b="0" i="0" lang="fr-FR" sz="4400" u="none">
                <a:solidFill>
                  <a:schemeClr val="lt2"/>
                </a:solidFill>
                <a:effectLst>
                  <a:outerShdw blurRad="38100" algn="tl" dir="2700000" dist="38100">
                    <a:srgbClr val="C0C0C0"/>
                  </a:outerShdw>
                </a:effectLst>
                <a:latin typeface="Tahoma"/>
                <a:ea typeface="Tahoma"/>
                <a:cs typeface="Tahoma"/>
                <a:sym typeface="Tahoma"/>
              </a:rPr>
            </a:br>
            <a:br>
              <a:rPr b="0" i="0" lang="fr-FR" sz="4400" u="none">
                <a:solidFill>
                  <a:schemeClr val="lt2"/>
                </a:solidFill>
                <a:effectLst>
                  <a:outerShdw blurRad="38100" algn="tl" dir="2700000" dist="38100">
                    <a:srgbClr val="C0C0C0"/>
                  </a:outerShdw>
                </a:effectLst>
                <a:latin typeface="Tahoma"/>
                <a:ea typeface="Tahoma"/>
                <a:cs typeface="Tahoma"/>
                <a:sym typeface="Tahoma"/>
              </a:rPr>
            </a:br>
            <a:br>
              <a:rPr b="0" i="0" lang="fr-FR" sz="4400" u="none">
                <a:solidFill>
                  <a:schemeClr val="lt2"/>
                </a:solidFill>
                <a:effectLst>
                  <a:outerShdw blurRad="38100" algn="tl" dir="2700000" dist="38100">
                    <a:srgbClr val="C0C0C0"/>
                  </a:outerShdw>
                </a:effectLst>
                <a:latin typeface="Tahoma"/>
                <a:ea typeface="Tahoma"/>
                <a:cs typeface="Tahoma"/>
                <a:sym typeface="Tahoma"/>
              </a:rPr>
            </a:br>
            <a:endParaRPr/>
          </a:p>
        </p:txBody>
      </p:sp>
      <p:sp>
        <p:nvSpPr>
          <p:cNvPr id="403" name="Shape 403"/>
          <p:cNvSpPr/>
          <p:nvPr/>
        </p:nvSpPr>
        <p:spPr>
          <a:xfrm>
            <a:off x="3276600" y="381000"/>
            <a:ext cx="2438400" cy="381000"/>
          </a:xfrm>
          <a:prstGeom prst="flowChartAlternateProcess">
            <a:avLst/>
          </a:prstGeom>
          <a:solidFill>
            <a:schemeClr val="accent1"/>
          </a:solidFill>
          <a:ln cap="flat" cmpd="sng" w="9525">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rial"/>
              <a:buNone/>
            </a:pPr>
            <a:r>
              <a:rPr b="0" i="0" lang="fr-FR" sz="1800" u="none">
                <a:solidFill>
                  <a:schemeClr val="lt1"/>
                </a:solidFill>
                <a:latin typeface="Arial"/>
                <a:ea typeface="Arial"/>
                <a:cs typeface="Arial"/>
                <a:sym typeface="Arial"/>
              </a:rPr>
              <a:t>مديرية المناهج و الدراسات</a:t>
            </a:r>
            <a:endParaRPr/>
          </a:p>
        </p:txBody>
      </p:sp>
      <p:sp>
        <p:nvSpPr>
          <p:cNvPr id="404" name="Shape 404"/>
          <p:cNvSpPr/>
          <p:nvPr/>
        </p:nvSpPr>
        <p:spPr>
          <a:xfrm rot="5220147">
            <a:off x="4225814" y="873112"/>
            <a:ext cx="533530" cy="311222"/>
          </a:xfrm>
          <a:prstGeom prst="notchedRightArrow">
            <a:avLst>
              <a:gd fmla="val 50000" name="adj1"/>
              <a:gd fmla="val 50000" name="adj2"/>
            </a:avLst>
          </a:prstGeom>
          <a:solidFill>
            <a:schemeClr val="accent1"/>
          </a:solidFill>
          <a:ln cap="flat" cmpd="sng" w="9525">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800" u="none">
              <a:solidFill>
                <a:schemeClr val="lt1"/>
              </a:solidFill>
              <a:latin typeface="Tahoma"/>
              <a:ea typeface="Tahoma"/>
              <a:cs typeface="Tahoma"/>
              <a:sym typeface="Tahoma"/>
            </a:endParaRPr>
          </a:p>
        </p:txBody>
      </p:sp>
      <p:sp>
        <p:nvSpPr>
          <p:cNvPr id="405" name="Shape 405"/>
          <p:cNvSpPr/>
          <p:nvPr/>
        </p:nvSpPr>
        <p:spPr>
          <a:xfrm>
            <a:off x="3200400" y="1295400"/>
            <a:ext cx="2438400" cy="457200"/>
          </a:xfrm>
          <a:prstGeom prst="flowChartAlternateProcess">
            <a:avLst/>
          </a:prstGeom>
          <a:solidFill>
            <a:schemeClr val="accent1"/>
          </a:solidFill>
          <a:ln cap="flat" cmpd="sng" w="9525">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rial"/>
              <a:buNone/>
            </a:pPr>
            <a:r>
              <a:rPr b="0" i="0" lang="fr-FR" sz="1800" u="none">
                <a:solidFill>
                  <a:schemeClr val="lt1"/>
                </a:solidFill>
                <a:latin typeface="Arial"/>
                <a:ea typeface="Arial"/>
                <a:cs typeface="Arial"/>
                <a:sym typeface="Arial"/>
              </a:rPr>
              <a:t>التوجيهات التربوية العامة</a:t>
            </a:r>
            <a:endParaRPr/>
          </a:p>
        </p:txBody>
      </p:sp>
      <p:sp>
        <p:nvSpPr>
          <p:cNvPr id="406" name="Shape 406"/>
          <p:cNvSpPr/>
          <p:nvPr/>
        </p:nvSpPr>
        <p:spPr>
          <a:xfrm rot="5219470">
            <a:off x="4268770" y="1825560"/>
            <a:ext cx="457230" cy="311222"/>
          </a:xfrm>
          <a:prstGeom prst="notchedRightArrow">
            <a:avLst>
              <a:gd fmla="val 50000" name="adj1"/>
              <a:gd fmla="val 50000" name="adj2"/>
            </a:avLst>
          </a:prstGeom>
          <a:solidFill>
            <a:schemeClr val="accent1"/>
          </a:solidFill>
          <a:ln cap="flat" cmpd="sng" w="9525">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800" u="none">
              <a:solidFill>
                <a:schemeClr val="lt1"/>
              </a:solidFill>
              <a:latin typeface="Tahoma"/>
              <a:ea typeface="Tahoma"/>
              <a:cs typeface="Tahoma"/>
              <a:sym typeface="Tahoma"/>
            </a:endParaRPr>
          </a:p>
        </p:txBody>
      </p:sp>
      <p:cxnSp>
        <p:nvCxnSpPr>
          <p:cNvPr id="407" name="Shape 407"/>
          <p:cNvCxnSpPr/>
          <p:nvPr/>
        </p:nvCxnSpPr>
        <p:spPr>
          <a:xfrm>
            <a:off x="6096000" y="2667000"/>
            <a:ext cx="2057400" cy="0"/>
          </a:xfrm>
          <a:prstGeom prst="straightConnector1">
            <a:avLst/>
          </a:prstGeom>
          <a:noFill/>
          <a:ln cap="flat" cmpd="sng" w="9525">
            <a:solidFill>
              <a:schemeClr val="lt1"/>
            </a:solidFill>
            <a:prstDash val="solid"/>
            <a:miter lim="800000"/>
            <a:headEnd len="med" w="med" type="none"/>
            <a:tailEnd len="med" w="med" type="none"/>
          </a:ln>
        </p:spPr>
      </p:cxnSp>
      <p:cxnSp>
        <p:nvCxnSpPr>
          <p:cNvPr id="408" name="Shape 408"/>
          <p:cNvCxnSpPr/>
          <p:nvPr/>
        </p:nvCxnSpPr>
        <p:spPr>
          <a:xfrm>
            <a:off x="8153400" y="2667000"/>
            <a:ext cx="0" cy="304800"/>
          </a:xfrm>
          <a:prstGeom prst="straightConnector1">
            <a:avLst/>
          </a:prstGeom>
          <a:noFill/>
          <a:ln cap="flat" cmpd="sng" w="9525">
            <a:solidFill>
              <a:schemeClr val="lt1"/>
            </a:solidFill>
            <a:prstDash val="solid"/>
            <a:miter lim="800000"/>
            <a:headEnd len="med" w="med" type="none"/>
            <a:tailEnd len="med" w="med" type="triangle"/>
          </a:ln>
        </p:spPr>
      </p:cxnSp>
      <p:cxnSp>
        <p:nvCxnSpPr>
          <p:cNvPr id="409" name="Shape 409"/>
          <p:cNvCxnSpPr/>
          <p:nvPr/>
        </p:nvCxnSpPr>
        <p:spPr>
          <a:xfrm>
            <a:off x="6096000" y="2667000"/>
            <a:ext cx="0" cy="304800"/>
          </a:xfrm>
          <a:prstGeom prst="straightConnector1">
            <a:avLst/>
          </a:prstGeom>
          <a:noFill/>
          <a:ln cap="flat" cmpd="sng" w="9525">
            <a:solidFill>
              <a:schemeClr val="lt1"/>
            </a:solidFill>
            <a:prstDash val="solid"/>
            <a:miter lim="800000"/>
            <a:headEnd len="med" w="med" type="none"/>
            <a:tailEnd len="med" w="med" type="triangle"/>
          </a:ln>
        </p:spPr>
      </p:cxnSp>
      <p:cxnSp>
        <p:nvCxnSpPr>
          <p:cNvPr id="410" name="Shape 410"/>
          <p:cNvCxnSpPr/>
          <p:nvPr/>
        </p:nvCxnSpPr>
        <p:spPr>
          <a:xfrm>
            <a:off x="7086600" y="2667000"/>
            <a:ext cx="0" cy="304800"/>
          </a:xfrm>
          <a:prstGeom prst="straightConnector1">
            <a:avLst/>
          </a:prstGeom>
          <a:noFill/>
          <a:ln cap="flat" cmpd="sng" w="9525">
            <a:solidFill>
              <a:schemeClr val="lt1"/>
            </a:solidFill>
            <a:prstDash val="solid"/>
            <a:miter lim="800000"/>
            <a:headEnd len="med" w="med" type="none"/>
            <a:tailEnd len="med" w="med" type="triangle"/>
          </a:ln>
        </p:spPr>
      </p:cxnSp>
      <p:sp>
        <p:nvSpPr>
          <p:cNvPr id="411" name="Shape 411"/>
          <p:cNvSpPr txBox="1"/>
          <p:nvPr/>
        </p:nvSpPr>
        <p:spPr>
          <a:xfrm>
            <a:off x="7696200" y="2971800"/>
            <a:ext cx="685800" cy="304800"/>
          </a:xfrm>
          <a:prstGeom prst="rect">
            <a:avLst/>
          </a:prstGeom>
          <a:solidFill>
            <a:srgbClr val="00CC00"/>
          </a:solidFill>
          <a:ln cap="flat" cmpd="sng" w="9525">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rial"/>
              <a:buNone/>
            </a:pPr>
            <a:r>
              <a:rPr b="0" i="0" lang="fr-FR" sz="1800" u="none">
                <a:solidFill>
                  <a:schemeClr val="lt1"/>
                </a:solidFill>
                <a:latin typeface="Arial"/>
                <a:ea typeface="Arial"/>
                <a:cs typeface="Arial"/>
                <a:sym typeface="Arial"/>
              </a:rPr>
              <a:t>بيولوجية</a:t>
            </a:r>
            <a:endParaRPr/>
          </a:p>
        </p:txBody>
      </p:sp>
      <p:sp>
        <p:nvSpPr>
          <p:cNvPr id="412" name="Shape 412"/>
          <p:cNvSpPr txBox="1"/>
          <p:nvPr/>
        </p:nvSpPr>
        <p:spPr>
          <a:xfrm>
            <a:off x="6629400" y="2971800"/>
            <a:ext cx="762000" cy="304800"/>
          </a:xfrm>
          <a:prstGeom prst="rect">
            <a:avLst/>
          </a:prstGeom>
          <a:solidFill>
            <a:srgbClr val="00CC00"/>
          </a:solidFill>
          <a:ln cap="flat" cmpd="sng" w="9525">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rial"/>
              <a:buNone/>
            </a:pPr>
            <a:r>
              <a:rPr b="0" i="0" lang="fr-FR" sz="1800" u="none">
                <a:solidFill>
                  <a:schemeClr val="lt1"/>
                </a:solidFill>
                <a:latin typeface="Arial"/>
                <a:ea typeface="Arial"/>
                <a:cs typeface="Arial"/>
                <a:sym typeface="Arial"/>
              </a:rPr>
              <a:t>اجتماعية</a:t>
            </a:r>
            <a:endParaRPr/>
          </a:p>
        </p:txBody>
      </p:sp>
      <p:sp>
        <p:nvSpPr>
          <p:cNvPr id="413" name="Shape 413"/>
          <p:cNvSpPr txBox="1"/>
          <p:nvPr/>
        </p:nvSpPr>
        <p:spPr>
          <a:xfrm>
            <a:off x="5715000" y="2971800"/>
            <a:ext cx="685800" cy="304800"/>
          </a:xfrm>
          <a:prstGeom prst="rect">
            <a:avLst/>
          </a:prstGeom>
          <a:solidFill>
            <a:srgbClr val="00CC00"/>
          </a:solidFill>
          <a:ln cap="flat" cmpd="sng" w="9525">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rial"/>
              <a:buNone/>
            </a:pPr>
            <a:r>
              <a:rPr b="0" i="0" lang="fr-FR" sz="1800" u="none">
                <a:solidFill>
                  <a:schemeClr val="lt1"/>
                </a:solidFill>
                <a:latin typeface="Arial"/>
                <a:ea typeface="Arial"/>
                <a:cs typeface="Arial"/>
                <a:sym typeface="Arial"/>
              </a:rPr>
              <a:t>نفسية</a:t>
            </a:r>
            <a:endParaRPr/>
          </a:p>
        </p:txBody>
      </p:sp>
      <p:sp>
        <p:nvSpPr>
          <p:cNvPr id="414" name="Shape 414"/>
          <p:cNvSpPr txBox="1"/>
          <p:nvPr/>
        </p:nvSpPr>
        <p:spPr>
          <a:xfrm>
            <a:off x="2133600" y="3276600"/>
            <a:ext cx="2133600" cy="304800"/>
          </a:xfrm>
          <a:prstGeom prst="rect">
            <a:avLst/>
          </a:prstGeom>
          <a:solidFill>
            <a:srgbClr val="00CC00"/>
          </a:solidFill>
          <a:ln cap="flat" cmpd="sng" w="9525">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rial"/>
              <a:buNone/>
            </a:pPr>
            <a:r>
              <a:rPr b="0" i="0" lang="fr-FR" sz="1800" u="none">
                <a:solidFill>
                  <a:schemeClr val="lt1"/>
                </a:solidFill>
                <a:latin typeface="Arial"/>
                <a:ea typeface="Arial"/>
                <a:cs typeface="Arial"/>
                <a:sym typeface="Arial"/>
              </a:rPr>
              <a:t>مواصفات الخروج</a:t>
            </a:r>
            <a:endParaRPr/>
          </a:p>
        </p:txBody>
      </p:sp>
      <p:sp>
        <p:nvSpPr>
          <p:cNvPr id="415" name="Shape 415"/>
          <p:cNvSpPr txBox="1"/>
          <p:nvPr/>
        </p:nvSpPr>
        <p:spPr>
          <a:xfrm>
            <a:off x="3581400" y="3733800"/>
            <a:ext cx="1600200" cy="533400"/>
          </a:xfrm>
          <a:prstGeom prst="rect">
            <a:avLst/>
          </a:prstGeom>
          <a:solidFill>
            <a:srgbClr val="FF0000"/>
          </a:solidFill>
          <a:ln cap="flat" cmpd="sng" w="9525">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rial"/>
              <a:buNone/>
            </a:pPr>
            <a:r>
              <a:rPr b="0" i="0" lang="fr-FR" sz="1800" u="none">
                <a:solidFill>
                  <a:schemeClr val="lt1"/>
                </a:solidFill>
                <a:latin typeface="Arial"/>
                <a:ea typeface="Arial"/>
                <a:cs typeface="Arial"/>
                <a:sym typeface="Arial"/>
              </a:rPr>
              <a:t>المضمون</a:t>
            </a:r>
            <a:endParaRPr/>
          </a:p>
          <a:p>
            <a:pPr indent="0" lvl="0" marL="0" marR="0" rtl="0" algn="ctr">
              <a:lnSpc>
                <a:spcPct val="100000"/>
              </a:lnSpc>
              <a:spcBef>
                <a:spcPts val="0"/>
              </a:spcBef>
              <a:spcAft>
                <a:spcPts val="0"/>
              </a:spcAft>
              <a:buClr>
                <a:schemeClr val="lt1"/>
              </a:buClr>
              <a:buSzPts val="1800"/>
              <a:buFont typeface="Arial"/>
              <a:buNone/>
            </a:pPr>
            <a:r>
              <a:rPr b="0" i="0" lang="fr-FR" sz="1800" u="none">
                <a:solidFill>
                  <a:schemeClr val="lt1"/>
                </a:solidFill>
                <a:latin typeface="Arial"/>
                <a:ea typeface="Arial"/>
                <a:cs typeface="Arial"/>
                <a:sym typeface="Arial"/>
              </a:rPr>
              <a:t> contenue</a:t>
            </a:r>
            <a:endParaRPr/>
          </a:p>
        </p:txBody>
      </p:sp>
      <p:sp>
        <p:nvSpPr>
          <p:cNvPr id="416" name="Shape 416"/>
          <p:cNvSpPr/>
          <p:nvPr/>
        </p:nvSpPr>
        <p:spPr>
          <a:xfrm>
            <a:off x="1676400" y="3886200"/>
            <a:ext cx="1524000" cy="304800"/>
          </a:xfrm>
          <a:prstGeom prst="notchedRightArrow">
            <a:avLst>
              <a:gd fmla="val 50000" name="adj1"/>
              <a:gd fmla="val 50000" name="adj2"/>
            </a:avLst>
          </a:prstGeom>
          <a:solidFill>
            <a:schemeClr val="accent1"/>
          </a:solidFill>
          <a:ln cap="flat" cmpd="sng" w="9525">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800" u="none">
              <a:solidFill>
                <a:schemeClr val="lt1"/>
              </a:solidFill>
              <a:latin typeface="Tahoma"/>
              <a:ea typeface="Tahoma"/>
              <a:cs typeface="Tahoma"/>
              <a:sym typeface="Tahoma"/>
            </a:endParaRPr>
          </a:p>
        </p:txBody>
      </p:sp>
      <p:sp>
        <p:nvSpPr>
          <p:cNvPr id="417" name="Shape 417"/>
          <p:cNvSpPr/>
          <p:nvPr/>
        </p:nvSpPr>
        <p:spPr>
          <a:xfrm rot="10800000">
            <a:off x="5410200" y="3886200"/>
            <a:ext cx="1524000" cy="304800"/>
          </a:xfrm>
          <a:prstGeom prst="notchedRightArrow">
            <a:avLst>
              <a:gd fmla="val 50000" name="adj1"/>
              <a:gd fmla="val 50000" name="adj2"/>
            </a:avLst>
          </a:prstGeom>
          <a:solidFill>
            <a:schemeClr val="accent1"/>
          </a:solidFill>
          <a:ln cap="flat" cmpd="sng" w="9525">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800" u="none">
              <a:solidFill>
                <a:schemeClr val="lt1"/>
              </a:solidFill>
              <a:latin typeface="Tahoma"/>
              <a:ea typeface="Tahoma"/>
              <a:cs typeface="Tahoma"/>
              <a:sym typeface="Tahoma"/>
            </a:endParaRPr>
          </a:p>
        </p:txBody>
      </p:sp>
      <p:sp>
        <p:nvSpPr>
          <p:cNvPr id="418" name="Shape 418"/>
          <p:cNvSpPr txBox="1"/>
          <p:nvPr/>
        </p:nvSpPr>
        <p:spPr>
          <a:xfrm>
            <a:off x="304800" y="3733800"/>
            <a:ext cx="1143000" cy="457200"/>
          </a:xfrm>
          <a:prstGeom prst="rect">
            <a:avLst/>
          </a:prstGeom>
          <a:solidFill>
            <a:srgbClr val="FFFF00"/>
          </a:solidFill>
          <a:ln cap="flat" cmpd="sng" w="9525">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rial"/>
              <a:buNone/>
            </a:pPr>
            <a:r>
              <a:rPr b="0" i="0" lang="fr-FR" sz="1800" u="none">
                <a:solidFill>
                  <a:schemeClr val="lt1"/>
                </a:solidFill>
                <a:latin typeface="Arial"/>
                <a:ea typeface="Arial"/>
                <a:cs typeface="Arial"/>
                <a:sym typeface="Arial"/>
              </a:rPr>
              <a:t>OTI</a:t>
            </a:r>
            <a:endParaRPr/>
          </a:p>
        </p:txBody>
      </p:sp>
      <p:sp>
        <p:nvSpPr>
          <p:cNvPr id="419" name="Shape 419"/>
          <p:cNvSpPr txBox="1"/>
          <p:nvPr/>
        </p:nvSpPr>
        <p:spPr>
          <a:xfrm>
            <a:off x="7086600" y="3581400"/>
            <a:ext cx="1905000" cy="838200"/>
          </a:xfrm>
          <a:prstGeom prst="rect">
            <a:avLst/>
          </a:prstGeom>
          <a:solidFill>
            <a:srgbClr val="FFFF00"/>
          </a:solidFill>
          <a:ln cap="flat" cmpd="sng" w="9525">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400"/>
              <a:buFont typeface="Arial"/>
              <a:buNone/>
            </a:pPr>
            <a:r>
              <a:rPr b="1" i="0" lang="fr-FR" sz="1400" u="none">
                <a:solidFill>
                  <a:schemeClr val="lt1"/>
                </a:solidFill>
                <a:latin typeface="Arial"/>
                <a:ea typeface="Arial"/>
                <a:cs typeface="Arial"/>
                <a:sym typeface="Arial"/>
              </a:rPr>
              <a:t>Projet et de EPS</a:t>
            </a:r>
            <a:endParaRPr/>
          </a:p>
          <a:p>
            <a:pPr indent="0" lvl="0" marL="0" marR="0" rtl="0" algn="ctr">
              <a:lnSpc>
                <a:spcPct val="100000"/>
              </a:lnSpc>
              <a:spcBef>
                <a:spcPts val="0"/>
              </a:spcBef>
              <a:spcAft>
                <a:spcPts val="0"/>
              </a:spcAft>
              <a:buClr>
                <a:schemeClr val="lt1"/>
              </a:buClr>
              <a:buSzPts val="900"/>
              <a:buFont typeface="Arial"/>
              <a:buNone/>
            </a:pPr>
            <a:r>
              <a:rPr b="1" i="0" lang="fr-FR" sz="900" u="none">
                <a:solidFill>
                  <a:schemeClr val="lt1"/>
                </a:solidFill>
                <a:latin typeface="Arial"/>
                <a:ea typeface="Arial"/>
                <a:cs typeface="Arial"/>
                <a:sym typeface="Arial"/>
              </a:rPr>
              <a:t>*Objectifs</a:t>
            </a:r>
            <a:endParaRPr/>
          </a:p>
          <a:p>
            <a:pPr indent="0" lvl="0" marL="0" marR="0" rtl="0" algn="ctr">
              <a:lnSpc>
                <a:spcPct val="100000"/>
              </a:lnSpc>
              <a:spcBef>
                <a:spcPts val="0"/>
              </a:spcBef>
              <a:spcAft>
                <a:spcPts val="0"/>
              </a:spcAft>
              <a:buClr>
                <a:schemeClr val="lt1"/>
              </a:buClr>
              <a:buSzPts val="900"/>
              <a:buFont typeface="Arial"/>
              <a:buNone/>
            </a:pPr>
            <a:r>
              <a:rPr b="1" i="0" lang="fr-FR" sz="900" u="none">
                <a:solidFill>
                  <a:schemeClr val="lt1"/>
                </a:solidFill>
                <a:latin typeface="Arial"/>
                <a:ea typeface="Arial"/>
                <a:cs typeface="Arial"/>
                <a:sym typeface="Arial"/>
              </a:rPr>
              <a:t>*Moyens</a:t>
            </a:r>
            <a:endParaRPr/>
          </a:p>
          <a:p>
            <a:pPr indent="0" lvl="0" marL="0" marR="0" rtl="0" algn="ctr">
              <a:lnSpc>
                <a:spcPct val="100000"/>
              </a:lnSpc>
              <a:spcBef>
                <a:spcPts val="0"/>
              </a:spcBef>
              <a:spcAft>
                <a:spcPts val="0"/>
              </a:spcAft>
              <a:buClr>
                <a:schemeClr val="lt1"/>
              </a:buClr>
              <a:buSzPts val="900"/>
              <a:buFont typeface="Arial"/>
              <a:buNone/>
            </a:pPr>
            <a:r>
              <a:rPr b="1" i="0" lang="fr-FR" sz="900" u="none">
                <a:solidFill>
                  <a:schemeClr val="lt1"/>
                </a:solidFill>
                <a:latin typeface="Arial"/>
                <a:ea typeface="Arial"/>
                <a:cs typeface="Arial"/>
                <a:sym typeface="Arial"/>
              </a:rPr>
              <a:t>*Strategie de realisation</a:t>
            </a:r>
            <a:endParaRPr/>
          </a:p>
          <a:p>
            <a:pPr indent="0" lvl="0" marL="0" marR="0" rtl="0" algn="ctr">
              <a:lnSpc>
                <a:spcPct val="100000"/>
              </a:lnSpc>
              <a:spcBef>
                <a:spcPts val="0"/>
              </a:spcBef>
              <a:spcAft>
                <a:spcPts val="0"/>
              </a:spcAft>
              <a:buClr>
                <a:schemeClr val="lt1"/>
              </a:buClr>
              <a:buSzPts val="900"/>
              <a:buFont typeface="Arial"/>
              <a:buNone/>
            </a:pPr>
            <a:r>
              <a:rPr b="1" i="0" lang="fr-FR" sz="900" u="none">
                <a:solidFill>
                  <a:schemeClr val="lt1"/>
                </a:solidFill>
                <a:latin typeface="Arial"/>
                <a:ea typeface="Arial"/>
                <a:cs typeface="Arial"/>
                <a:sym typeface="Arial"/>
              </a:rPr>
              <a:t>*Evaluation</a:t>
            </a:r>
            <a:endParaRPr/>
          </a:p>
        </p:txBody>
      </p:sp>
      <p:sp>
        <p:nvSpPr>
          <p:cNvPr id="420" name="Shape 420"/>
          <p:cNvSpPr/>
          <p:nvPr/>
        </p:nvSpPr>
        <p:spPr>
          <a:xfrm rot="-300047">
            <a:off x="4953012" y="4265605"/>
            <a:ext cx="938195" cy="677885"/>
          </a:xfrm>
          <a:custGeom>
            <a:pathLst>
              <a:path extrusionOk="0" fill="none" h="21128" w="19008">
                <a:moveTo>
                  <a:pt x="4490" y="0"/>
                </a:moveTo>
                <a:cubicBezTo>
                  <a:pt x="10689" y="1317"/>
                  <a:pt x="15997" y="5291"/>
                  <a:pt x="19007" y="10868"/>
                </a:cubicBezTo>
              </a:path>
              <a:path extrusionOk="0" h="21128" w="19008">
                <a:moveTo>
                  <a:pt x="4490" y="0"/>
                </a:moveTo>
                <a:cubicBezTo>
                  <a:pt x="10689" y="1317"/>
                  <a:pt x="15997" y="5291"/>
                  <a:pt x="19007" y="10868"/>
                </a:cubicBezTo>
                <a:lnTo>
                  <a:pt x="0" y="21128"/>
                </a:lnTo>
                <a:lnTo>
                  <a:pt x="4490" y="0"/>
                </a:lnTo>
                <a:close/>
              </a:path>
            </a:pathLst>
          </a:custGeom>
          <a:noFill/>
          <a:ln cap="flat"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800" u="none">
              <a:solidFill>
                <a:schemeClr val="lt1"/>
              </a:solidFill>
              <a:latin typeface="Tahoma"/>
              <a:ea typeface="Tahoma"/>
              <a:cs typeface="Tahoma"/>
              <a:sym typeface="Tahoma"/>
            </a:endParaRPr>
          </a:p>
        </p:txBody>
      </p:sp>
      <p:sp>
        <p:nvSpPr>
          <p:cNvPr id="421" name="Shape 421"/>
          <p:cNvSpPr/>
          <p:nvPr/>
        </p:nvSpPr>
        <p:spPr>
          <a:xfrm flipH="1" rot="780001">
            <a:off x="2971782" y="4198935"/>
            <a:ext cx="603272" cy="914380"/>
          </a:xfrm>
          <a:custGeom>
            <a:pathLst>
              <a:path extrusionOk="0" fill="none" h="21600" w="18980">
                <a:moveTo>
                  <a:pt x="-1" y="0"/>
                </a:moveTo>
                <a:cubicBezTo>
                  <a:pt x="7917" y="0"/>
                  <a:pt x="15200" y="4331"/>
                  <a:pt x="18980" y="11288"/>
                </a:cubicBezTo>
              </a:path>
              <a:path extrusionOk="0" h="21600" w="18980">
                <a:moveTo>
                  <a:pt x="-1" y="0"/>
                </a:moveTo>
                <a:cubicBezTo>
                  <a:pt x="7917" y="0"/>
                  <a:pt x="15200" y="4331"/>
                  <a:pt x="18980" y="11288"/>
                </a:cubicBezTo>
                <a:lnTo>
                  <a:pt x="0" y="21600"/>
                </a:lnTo>
                <a:lnTo>
                  <a:pt x="-1" y="0"/>
                </a:lnTo>
                <a:close/>
              </a:path>
            </a:pathLst>
          </a:custGeom>
          <a:noFill/>
          <a:ln cap="flat"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800" u="none">
              <a:solidFill>
                <a:schemeClr val="lt1"/>
              </a:solidFill>
              <a:latin typeface="Tahoma"/>
              <a:ea typeface="Tahoma"/>
              <a:cs typeface="Tahoma"/>
              <a:sym typeface="Tahoma"/>
            </a:endParaRPr>
          </a:p>
        </p:txBody>
      </p:sp>
      <p:sp>
        <p:nvSpPr>
          <p:cNvPr id="422" name="Shape 422"/>
          <p:cNvSpPr txBox="1"/>
          <p:nvPr/>
        </p:nvSpPr>
        <p:spPr>
          <a:xfrm>
            <a:off x="2590800" y="4648200"/>
            <a:ext cx="533400" cy="228600"/>
          </a:xfrm>
          <a:prstGeom prst="rect">
            <a:avLst/>
          </a:prstGeom>
          <a:solidFill>
            <a:schemeClr val="accent1"/>
          </a:solidFill>
          <a:ln cap="flat" cmpd="sng" w="9525">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rial"/>
              <a:buNone/>
            </a:pPr>
            <a:r>
              <a:rPr b="0" i="0" lang="fr-FR" sz="1800" u="none">
                <a:solidFill>
                  <a:schemeClr val="lt1"/>
                </a:solidFill>
                <a:latin typeface="Arial"/>
                <a:ea typeface="Arial"/>
                <a:cs typeface="Arial"/>
                <a:sym typeface="Arial"/>
              </a:rPr>
              <a:t>M2</a:t>
            </a:r>
            <a:endParaRPr/>
          </a:p>
        </p:txBody>
      </p:sp>
      <p:sp>
        <p:nvSpPr>
          <p:cNvPr id="423" name="Shape 423"/>
          <p:cNvSpPr txBox="1"/>
          <p:nvPr/>
        </p:nvSpPr>
        <p:spPr>
          <a:xfrm>
            <a:off x="5715000" y="4572000"/>
            <a:ext cx="457200" cy="228600"/>
          </a:xfrm>
          <a:prstGeom prst="rect">
            <a:avLst/>
          </a:prstGeom>
          <a:solidFill>
            <a:schemeClr val="accent1"/>
          </a:solidFill>
          <a:ln cap="flat" cmpd="sng" w="9525">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rial"/>
              <a:buNone/>
            </a:pPr>
            <a:r>
              <a:rPr b="0" i="0" lang="fr-FR" sz="1800" u="none">
                <a:solidFill>
                  <a:schemeClr val="lt1"/>
                </a:solidFill>
                <a:latin typeface="Arial"/>
                <a:ea typeface="Arial"/>
                <a:cs typeface="Arial"/>
                <a:sym typeface="Arial"/>
              </a:rPr>
              <a:t>M1</a:t>
            </a:r>
            <a:endParaRPr/>
          </a:p>
        </p:txBody>
      </p:sp>
      <p:sp>
        <p:nvSpPr>
          <p:cNvPr id="424" name="Shape 424"/>
          <p:cNvSpPr/>
          <p:nvPr/>
        </p:nvSpPr>
        <p:spPr>
          <a:xfrm>
            <a:off x="5257800" y="4876800"/>
            <a:ext cx="1371600" cy="457200"/>
          </a:xfrm>
          <a:prstGeom prst="ellipse">
            <a:avLst/>
          </a:prstGeom>
          <a:solidFill>
            <a:schemeClr val="accent1"/>
          </a:solidFill>
          <a:ln cap="flat" cmpd="sng" w="9525">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200"/>
              <a:buFont typeface="Arial"/>
              <a:buNone/>
            </a:pPr>
            <a:r>
              <a:rPr b="1" i="0" lang="fr-FR" sz="1200" u="none">
                <a:solidFill>
                  <a:schemeClr val="lt1"/>
                </a:solidFill>
                <a:latin typeface="Arial"/>
                <a:ea typeface="Arial"/>
                <a:cs typeface="Arial"/>
                <a:sym typeface="Arial"/>
              </a:rPr>
              <a:t>Competences</a:t>
            </a:r>
            <a:endParaRPr/>
          </a:p>
          <a:p>
            <a:pPr indent="0" lvl="0" marL="0" marR="0" rtl="0" algn="ctr">
              <a:lnSpc>
                <a:spcPct val="100000"/>
              </a:lnSpc>
              <a:spcBef>
                <a:spcPts val="0"/>
              </a:spcBef>
              <a:spcAft>
                <a:spcPts val="0"/>
              </a:spcAft>
              <a:buClr>
                <a:schemeClr val="lt1"/>
              </a:buClr>
              <a:buSzPts val="1200"/>
              <a:buFont typeface="Arial"/>
              <a:buNone/>
            </a:pPr>
            <a:r>
              <a:rPr b="1" i="0" lang="fr-FR" sz="1200" u="none">
                <a:solidFill>
                  <a:schemeClr val="lt1"/>
                </a:solidFill>
                <a:latin typeface="Arial"/>
                <a:ea typeface="Arial"/>
                <a:cs typeface="Arial"/>
                <a:sym typeface="Arial"/>
              </a:rPr>
              <a:t>visees</a:t>
            </a:r>
            <a:endParaRPr/>
          </a:p>
        </p:txBody>
      </p:sp>
      <p:cxnSp>
        <p:nvCxnSpPr>
          <p:cNvPr id="425" name="Shape 425"/>
          <p:cNvCxnSpPr/>
          <p:nvPr/>
        </p:nvCxnSpPr>
        <p:spPr>
          <a:xfrm>
            <a:off x="5943600" y="5334000"/>
            <a:ext cx="0" cy="228600"/>
          </a:xfrm>
          <a:prstGeom prst="straightConnector1">
            <a:avLst/>
          </a:prstGeom>
          <a:noFill/>
          <a:ln cap="flat" cmpd="sng" w="9525">
            <a:solidFill>
              <a:schemeClr val="lt1"/>
            </a:solidFill>
            <a:prstDash val="solid"/>
            <a:miter lim="800000"/>
            <a:headEnd len="med" w="med" type="none"/>
            <a:tailEnd len="med" w="med" type="triangle"/>
          </a:ln>
        </p:spPr>
      </p:cxnSp>
      <p:sp>
        <p:nvSpPr>
          <p:cNvPr id="426" name="Shape 426"/>
          <p:cNvSpPr/>
          <p:nvPr/>
        </p:nvSpPr>
        <p:spPr>
          <a:xfrm>
            <a:off x="5410200" y="5562600"/>
            <a:ext cx="1143000" cy="381000"/>
          </a:xfrm>
          <a:prstGeom prst="ellipse">
            <a:avLst/>
          </a:prstGeom>
          <a:solidFill>
            <a:schemeClr val="accent1"/>
          </a:solidFill>
          <a:ln cap="flat" cmpd="sng" w="9525">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rial"/>
              <a:buNone/>
            </a:pPr>
            <a:r>
              <a:rPr b="0" i="0" lang="fr-FR" sz="1800" u="none">
                <a:solidFill>
                  <a:schemeClr val="lt1"/>
                </a:solidFill>
                <a:latin typeface="Arial"/>
                <a:ea typeface="Arial"/>
                <a:cs typeface="Arial"/>
                <a:sym typeface="Arial"/>
              </a:rPr>
              <a:t>Projet</a:t>
            </a:r>
            <a:endParaRPr/>
          </a:p>
        </p:txBody>
      </p:sp>
      <p:cxnSp>
        <p:nvCxnSpPr>
          <p:cNvPr id="427" name="Shape 427"/>
          <p:cNvCxnSpPr/>
          <p:nvPr/>
        </p:nvCxnSpPr>
        <p:spPr>
          <a:xfrm rot="10800000">
            <a:off x="4343400" y="5715000"/>
            <a:ext cx="1066800" cy="0"/>
          </a:xfrm>
          <a:prstGeom prst="straightConnector1">
            <a:avLst/>
          </a:prstGeom>
          <a:noFill/>
          <a:ln cap="flat" cmpd="sng" w="9525">
            <a:solidFill>
              <a:schemeClr val="lt1"/>
            </a:solidFill>
            <a:prstDash val="solid"/>
            <a:miter lim="800000"/>
            <a:headEnd len="med" w="med" type="none"/>
            <a:tailEnd len="med" w="med" type="none"/>
          </a:ln>
        </p:spPr>
      </p:cxnSp>
      <p:cxnSp>
        <p:nvCxnSpPr>
          <p:cNvPr id="428" name="Shape 428"/>
          <p:cNvCxnSpPr/>
          <p:nvPr/>
        </p:nvCxnSpPr>
        <p:spPr>
          <a:xfrm>
            <a:off x="4343400" y="5715000"/>
            <a:ext cx="0" cy="228600"/>
          </a:xfrm>
          <a:prstGeom prst="straightConnector1">
            <a:avLst/>
          </a:prstGeom>
          <a:noFill/>
          <a:ln cap="flat" cmpd="sng" w="9525">
            <a:solidFill>
              <a:schemeClr val="lt1"/>
            </a:solidFill>
            <a:prstDash val="solid"/>
            <a:miter lim="800000"/>
            <a:headEnd len="med" w="med" type="none"/>
            <a:tailEnd len="med" w="med" type="triangle"/>
          </a:ln>
        </p:spPr>
      </p:cxnSp>
      <p:sp>
        <p:nvSpPr>
          <p:cNvPr id="429" name="Shape 429"/>
          <p:cNvSpPr/>
          <p:nvPr/>
        </p:nvSpPr>
        <p:spPr>
          <a:xfrm>
            <a:off x="3886200" y="5943600"/>
            <a:ext cx="914400" cy="457200"/>
          </a:xfrm>
          <a:prstGeom prst="ellipse">
            <a:avLst/>
          </a:prstGeom>
          <a:solidFill>
            <a:schemeClr val="accent1"/>
          </a:solidFill>
          <a:ln cap="flat" cmpd="sng" w="9525">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400"/>
              <a:buFont typeface="Arial"/>
              <a:buNone/>
            </a:pPr>
            <a:r>
              <a:rPr b="1" i="0" lang="fr-FR" sz="1400" u="none">
                <a:solidFill>
                  <a:schemeClr val="lt1"/>
                </a:solidFill>
                <a:latin typeface="Arial"/>
                <a:ea typeface="Arial"/>
                <a:cs typeface="Arial"/>
                <a:sym typeface="Arial"/>
              </a:rPr>
              <a:t>sequence</a:t>
            </a:r>
            <a:endParaRPr/>
          </a:p>
        </p:txBody>
      </p:sp>
      <p:cxnSp>
        <p:nvCxnSpPr>
          <p:cNvPr id="430" name="Shape 430"/>
          <p:cNvCxnSpPr/>
          <p:nvPr/>
        </p:nvCxnSpPr>
        <p:spPr>
          <a:xfrm rot="10800000">
            <a:off x="3276600" y="6096000"/>
            <a:ext cx="609600" cy="0"/>
          </a:xfrm>
          <a:prstGeom prst="straightConnector1">
            <a:avLst/>
          </a:prstGeom>
          <a:noFill/>
          <a:ln cap="flat" cmpd="sng" w="9525">
            <a:solidFill>
              <a:schemeClr val="lt1"/>
            </a:solidFill>
            <a:prstDash val="solid"/>
            <a:miter lim="800000"/>
            <a:headEnd len="med" w="med" type="none"/>
            <a:tailEnd len="med" w="med" type="none"/>
          </a:ln>
        </p:spPr>
      </p:cxnSp>
      <p:cxnSp>
        <p:nvCxnSpPr>
          <p:cNvPr id="431" name="Shape 431"/>
          <p:cNvCxnSpPr/>
          <p:nvPr/>
        </p:nvCxnSpPr>
        <p:spPr>
          <a:xfrm flipH="1">
            <a:off x="3048000" y="6096000"/>
            <a:ext cx="228600" cy="152400"/>
          </a:xfrm>
          <a:prstGeom prst="straightConnector1">
            <a:avLst/>
          </a:prstGeom>
          <a:noFill/>
          <a:ln cap="flat" cmpd="sng" w="9525">
            <a:solidFill>
              <a:schemeClr val="lt1"/>
            </a:solidFill>
            <a:prstDash val="solid"/>
            <a:miter lim="800000"/>
            <a:headEnd len="med" w="med" type="none"/>
            <a:tailEnd len="med" w="med" type="triangle"/>
          </a:ln>
        </p:spPr>
      </p:cxnSp>
      <p:sp>
        <p:nvSpPr>
          <p:cNvPr id="432" name="Shape 432"/>
          <p:cNvSpPr/>
          <p:nvPr/>
        </p:nvSpPr>
        <p:spPr>
          <a:xfrm>
            <a:off x="2209800" y="6248400"/>
            <a:ext cx="990600" cy="381000"/>
          </a:xfrm>
          <a:prstGeom prst="ellipse">
            <a:avLst/>
          </a:prstGeom>
          <a:solidFill>
            <a:schemeClr val="accent1"/>
          </a:solidFill>
          <a:ln cap="flat" cmpd="sng" w="9525">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600"/>
              <a:buFont typeface="Arial"/>
              <a:buNone/>
            </a:pPr>
            <a:r>
              <a:rPr b="1" i="0" lang="fr-FR" sz="1600" u="none">
                <a:solidFill>
                  <a:schemeClr val="lt1"/>
                </a:solidFill>
                <a:latin typeface="Arial"/>
                <a:ea typeface="Arial"/>
                <a:cs typeface="Arial"/>
                <a:sym typeface="Arial"/>
              </a:rPr>
              <a:t>séance</a:t>
            </a:r>
            <a:endParaRPr/>
          </a:p>
        </p:txBody>
      </p:sp>
      <p:cxnSp>
        <p:nvCxnSpPr>
          <p:cNvPr id="433" name="Shape 433"/>
          <p:cNvCxnSpPr/>
          <p:nvPr/>
        </p:nvCxnSpPr>
        <p:spPr>
          <a:xfrm rot="10800000">
            <a:off x="1828800" y="6400800"/>
            <a:ext cx="381000" cy="0"/>
          </a:xfrm>
          <a:prstGeom prst="straightConnector1">
            <a:avLst/>
          </a:prstGeom>
          <a:noFill/>
          <a:ln cap="flat" cmpd="sng" w="9525">
            <a:solidFill>
              <a:schemeClr val="lt1"/>
            </a:solidFill>
            <a:prstDash val="solid"/>
            <a:miter lim="800000"/>
            <a:headEnd len="med" w="med" type="none"/>
            <a:tailEnd len="med" w="med" type="triangle"/>
          </a:ln>
        </p:spPr>
      </p:cxnSp>
      <p:sp>
        <p:nvSpPr>
          <p:cNvPr id="434" name="Shape 434"/>
          <p:cNvSpPr/>
          <p:nvPr/>
        </p:nvSpPr>
        <p:spPr>
          <a:xfrm>
            <a:off x="381000" y="6248400"/>
            <a:ext cx="1447800" cy="304800"/>
          </a:xfrm>
          <a:prstGeom prst="ellipse">
            <a:avLst/>
          </a:prstGeom>
          <a:solidFill>
            <a:srgbClr val="FF0000"/>
          </a:solidFill>
          <a:ln cap="flat" cmpd="sng" w="9525">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rial"/>
              <a:buNone/>
            </a:pPr>
            <a:r>
              <a:rPr b="0" i="0" lang="fr-FR" sz="1800" u="none">
                <a:solidFill>
                  <a:schemeClr val="lt1"/>
                </a:solidFill>
                <a:latin typeface="Arial"/>
                <a:ea typeface="Arial"/>
                <a:cs typeface="Arial"/>
                <a:sym typeface="Arial"/>
              </a:rPr>
              <a:t>S.R.P</a:t>
            </a:r>
            <a:endParaRPr/>
          </a:p>
        </p:txBody>
      </p:sp>
    </p:spTree>
  </p:cSld>
  <p:clrMapOvr>
    <a:masterClrMapping/>
  </p:clrMapOvr>
  <p:transition spd="slow">
    <p:cut/>
  </p:transition>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402"/>
                                        </p:tgtEl>
                                        <p:attrNameLst>
                                          <p:attrName>style.visibility</p:attrName>
                                        </p:attrNameLst>
                                      </p:cBhvr>
                                      <p:to>
                                        <p:strVal val="visible"/>
                                      </p:to>
                                    </p:set>
                                    <p:animEffect filter="fade" transition="in">
                                      <p:cBhvr>
                                        <p:cTn dur="2000"/>
                                        <p:tgtEl>
                                          <p:spTgt spid="40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0">
  <p:cSld>
    <p:spTree>
      <p:nvGrpSpPr>
        <p:cNvPr id="441" name="Shape 441"/>
        <p:cNvGrpSpPr/>
        <p:nvPr/>
      </p:nvGrpSpPr>
      <p:grpSpPr>
        <a:xfrm>
          <a:off x="0" y="0"/>
          <a:ext cx="0" cy="0"/>
          <a:chOff x="0" y="0"/>
          <a:chExt cx="0" cy="0"/>
        </a:xfrm>
      </p:grpSpPr>
      <p:sp>
        <p:nvSpPr>
          <p:cNvPr id="442" name="Shape 442"/>
          <p:cNvSpPr txBox="1"/>
          <p:nvPr>
            <p:ph idx="4294967295" type="title"/>
          </p:nvPr>
        </p:nvSpPr>
        <p:spPr>
          <a:xfrm>
            <a:off x="457200" y="292100"/>
            <a:ext cx="8229600" cy="1384200"/>
          </a:xfrm>
          <a:prstGeom prst="rect">
            <a:avLst/>
          </a:prstGeom>
          <a:noFill/>
          <a:ln>
            <a:noFill/>
          </a:ln>
        </p:spPr>
        <p:txBody>
          <a:bodyPr anchorCtr="0" anchor="b" bIns="0" lIns="0" spcFirstLastPara="1" rIns="0" wrap="square" tIns="45700">
            <a:noAutofit/>
          </a:bodyPr>
          <a:lstStyle/>
          <a:p>
            <a:pPr indent="0" lvl="0" marL="0" marR="0" rtl="0" algn="l">
              <a:spcBef>
                <a:spcPts val="0"/>
              </a:spcBef>
              <a:spcAft>
                <a:spcPts val="0"/>
              </a:spcAft>
              <a:buNone/>
            </a:pPr>
            <a:r>
              <a:t/>
            </a:r>
            <a:endParaRPr sz="4400">
              <a:solidFill>
                <a:schemeClr val="lt2"/>
              </a:solidFill>
              <a:effectLst>
                <a:outerShdw blurRad="38100" algn="tl" dir="2700000" dist="38100">
                  <a:srgbClr val="000000"/>
                </a:outerShdw>
              </a:effectLst>
              <a:latin typeface="Tahoma"/>
              <a:ea typeface="Tahoma"/>
              <a:cs typeface="Tahoma"/>
              <a:sym typeface="Tahoma"/>
            </a:endParaRPr>
          </a:p>
        </p:txBody>
      </p:sp>
      <p:sp>
        <p:nvSpPr>
          <p:cNvPr id="443" name="Shape 443"/>
          <p:cNvSpPr/>
          <p:nvPr>
            <p:ph idx="2" type="dgm"/>
          </p:nvPr>
        </p:nvSpPr>
        <p:spPr>
          <a:xfrm>
            <a:off x="457200" y="2014537"/>
            <a:ext cx="8229600" cy="4005300"/>
          </a:xfrm>
          <a:prstGeom prst="rect">
            <a:avLst/>
          </a:prstGeom>
          <a:noFill/>
          <a:ln>
            <a:noFill/>
          </a:ln>
        </p:spPr>
        <p:txBody>
          <a:bodyPr anchorCtr="0" anchor="t" bIns="45700" lIns="91425" spcFirstLastPara="1" rIns="91425" wrap="square" tIns="45700">
            <a:noAutofit/>
          </a:bodyPr>
          <a:lstStyle/>
          <a:p>
            <a:pPr indent="-99059" lvl="0" marL="342900" marR="0" rtl="0" algn="l">
              <a:spcBef>
                <a:spcPts val="0"/>
              </a:spcBef>
              <a:spcAft>
                <a:spcPts val="0"/>
              </a:spcAft>
              <a:buClr>
                <a:schemeClr val="hlink"/>
              </a:buClr>
              <a:buSzPts val="3840"/>
              <a:buFont typeface="Tahoma"/>
              <a:buNone/>
            </a:pPr>
            <a:r>
              <a:t/>
            </a:r>
            <a:endParaRPr sz="3200">
              <a:solidFill>
                <a:schemeClr val="lt1"/>
              </a:solidFill>
              <a:effectLst>
                <a:outerShdw blurRad="38100" algn="tl" dir="2700000" dist="38100">
                  <a:srgbClr val="000000"/>
                </a:outerShdw>
              </a:effectLst>
              <a:latin typeface="Tahoma"/>
              <a:ea typeface="Tahoma"/>
              <a:cs typeface="Tahoma"/>
              <a:sym typeface="Tahoma"/>
            </a:endParaRPr>
          </a:p>
        </p:txBody>
      </p:sp>
      <p:sp>
        <p:nvSpPr>
          <p:cNvPr id="444" name="Shape 444"/>
          <p:cNvSpPr txBox="1"/>
          <p:nvPr/>
        </p:nvSpPr>
        <p:spPr>
          <a:xfrm>
            <a:off x="3124200" y="6248400"/>
            <a:ext cx="2895600" cy="457200"/>
          </a:xfrm>
          <a:prstGeom prst="rect">
            <a:avLst/>
          </a:prstGeom>
          <a:noFill/>
          <a:ln>
            <a:noFill/>
          </a:ln>
        </p:spPr>
        <p:txBody>
          <a:bodyPr anchorCtr="0" anchor="b" bIns="0" lIns="0" spcFirstLastPara="1" rIns="0" wrap="square" tIns="0">
            <a:noAutofit/>
          </a:bodyPr>
          <a:lstStyle/>
          <a:p>
            <a:pPr indent="0" lvl="0" marL="0" marR="0" rtl="0" algn="l">
              <a:lnSpc>
                <a:spcPct val="100000"/>
              </a:lnSpc>
              <a:spcBef>
                <a:spcPts val="0"/>
              </a:spcBef>
              <a:spcAft>
                <a:spcPts val="0"/>
              </a:spcAft>
              <a:buClr>
                <a:schemeClr val="lt2"/>
              </a:buClr>
              <a:buSzPts val="840"/>
              <a:buFont typeface="Noto Sans Symbols"/>
              <a:buChar char="●"/>
            </a:pPr>
            <a:r>
              <a:rPr b="0" i="0" lang="fr-FR" sz="1200" u="none">
                <a:solidFill>
                  <a:srgbClr val="F3F3F3"/>
                </a:solidFill>
                <a:latin typeface="Arial"/>
                <a:ea typeface="Arial"/>
                <a:cs typeface="Arial"/>
                <a:sym typeface="Arial"/>
              </a:rPr>
              <a:t>H .Alaatchane   A.Boumaaza    H,khiari</a:t>
            </a:r>
            <a:endParaRPr/>
          </a:p>
        </p:txBody>
      </p:sp>
      <p:pic>
        <p:nvPicPr>
          <p:cNvPr id="445" name="Shape 445"/>
          <p:cNvPicPr preferRelativeResize="0"/>
          <p:nvPr>
            <p:ph idx="4294967295" type="body"/>
          </p:nvPr>
        </p:nvPicPr>
        <p:blipFill rotWithShape="1">
          <a:blip r:embed="rId3">
            <a:alphaModFix/>
          </a:blip>
          <a:srcRect b="0" l="0" r="0" t="0"/>
          <a:stretch/>
        </p:blipFill>
        <p:spPr>
          <a:xfrm>
            <a:off x="0" y="0"/>
            <a:ext cx="9144000" cy="6858000"/>
          </a:xfrm>
          <a:prstGeom prst="rect">
            <a:avLst/>
          </a:prstGeom>
          <a:noFill/>
          <a:ln>
            <a:noFill/>
          </a:ln>
        </p:spPr>
      </p:pic>
    </p:spTree>
  </p:cSld>
  <p:clrMapOvr>
    <a:masterClrMapping/>
  </p:clrMapOvr>
  <p:transition spd="slow">
    <p:blinds dir="vert"/>
  </p:transition>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0">
  <p:cSld>
    <p:spTree>
      <p:nvGrpSpPr>
        <p:cNvPr id="449" name="Shape 449"/>
        <p:cNvGrpSpPr/>
        <p:nvPr/>
      </p:nvGrpSpPr>
      <p:grpSpPr>
        <a:xfrm>
          <a:off x="0" y="0"/>
          <a:ext cx="0" cy="0"/>
          <a:chOff x="0" y="0"/>
          <a:chExt cx="0" cy="0"/>
        </a:xfrm>
      </p:grpSpPr>
      <p:sp>
        <p:nvSpPr>
          <p:cNvPr id="450" name="Shape 450"/>
          <p:cNvSpPr txBox="1"/>
          <p:nvPr>
            <p:ph type="title"/>
          </p:nvPr>
        </p:nvSpPr>
        <p:spPr>
          <a:xfrm>
            <a:off x="457200" y="304800"/>
            <a:ext cx="8229600" cy="2841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t/>
            </a:r>
            <a:endParaRPr sz="4400">
              <a:solidFill>
                <a:schemeClr val="lt2"/>
              </a:solidFill>
              <a:effectLst>
                <a:outerShdw blurRad="38100" algn="tl" dir="2700000" dist="38100">
                  <a:srgbClr val="000000"/>
                </a:outerShdw>
              </a:effectLst>
              <a:latin typeface="Tahoma"/>
              <a:ea typeface="Tahoma"/>
              <a:cs typeface="Tahoma"/>
              <a:sym typeface="Tahoma"/>
            </a:endParaRPr>
          </a:p>
        </p:txBody>
      </p:sp>
      <p:sp>
        <p:nvSpPr>
          <p:cNvPr id="451" name="Shape 451"/>
          <p:cNvSpPr/>
          <p:nvPr/>
        </p:nvSpPr>
        <p:spPr>
          <a:xfrm>
            <a:off x="609600" y="2449512"/>
            <a:ext cx="7696200" cy="998525"/>
          </a:xfrm>
          <a:prstGeom prst="rect"/>
          <a:solidFill>
            <a:srgbClr val="FFCC00"/>
          </a:solidFill>
          <a:ln cap="flat" cmpd="sng" algn="ctr">
            <a:solidFill>
              <a:schemeClr val="tx1"/>
            </a:solidFill>
            <a:miter lim="800000"/>
            <a:headEnd/>
            <a:tailEnd/>
          </a:ln>
        </p:spPr>
        <p:txBody>
          <a:bodyPr fromWordArt="1"/>
          <a:lstStyle>
            <a:defPPr lvl="0"/>
            <a:lvl1pPr lvl="0"/>
            <a:lvl2pPr lvl="1"/>
            <a:lvl3pPr lvl="2"/>
            <a:lvl4pPr lvl="3"/>
            <a:lvl5pPr lvl="4"/>
            <a:lvl6pPr lvl="5"/>
            <a:lvl7pPr lvl="6"/>
            <a:lvl8pPr lvl="7"/>
            <a:lvl9pPr lvl="8"/>
          </a:lstStyle>
          <a:p>
            <a:r>
              <a:rPr b="0" i="0" u="none" cap="none">
                <a:latin typeface="Arial Black"/>
              </a:rPr>
              <a:t>Fiche de préparation de la leçon
</a:t>
            </a:r>
          </a:p>
        </p:txBody>
      </p:sp>
    </p:spTree>
  </p:cSld>
  <p:clrMapOvr>
    <a:masterClrMapping/>
  </p:clrMapOvr>
  <p:transition spd="slow">
    <p:blinds dir="vert"/>
  </p:transition>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0">
  <p:cSld>
    <p:spTree>
      <p:nvGrpSpPr>
        <p:cNvPr id="458" name="Shape 458"/>
        <p:cNvGrpSpPr/>
        <p:nvPr/>
      </p:nvGrpSpPr>
      <p:grpSpPr>
        <a:xfrm>
          <a:off x="0" y="0"/>
          <a:ext cx="0" cy="0"/>
          <a:chOff x="0" y="0"/>
          <a:chExt cx="0" cy="0"/>
        </a:xfrm>
      </p:grpSpPr>
      <p:sp>
        <p:nvSpPr>
          <p:cNvPr id="459" name="Shape 459"/>
          <p:cNvSpPr txBox="1"/>
          <p:nvPr>
            <p:ph idx="4294967295" type="title"/>
          </p:nvPr>
        </p:nvSpPr>
        <p:spPr>
          <a:xfrm>
            <a:off x="457200" y="292100"/>
            <a:ext cx="8229600" cy="1384200"/>
          </a:xfrm>
          <a:prstGeom prst="rect">
            <a:avLst/>
          </a:prstGeom>
          <a:noFill/>
          <a:ln>
            <a:noFill/>
          </a:ln>
        </p:spPr>
        <p:txBody>
          <a:bodyPr anchorCtr="0" anchor="b" bIns="0" lIns="0" spcFirstLastPara="1" rIns="0" wrap="square" tIns="45700">
            <a:noAutofit/>
          </a:bodyPr>
          <a:lstStyle/>
          <a:p>
            <a:pPr indent="0" lvl="0" marL="0" marR="0" rtl="0" algn="ctr">
              <a:lnSpc>
                <a:spcPct val="100000"/>
              </a:lnSpc>
              <a:spcBef>
                <a:spcPts val="0"/>
              </a:spcBef>
              <a:spcAft>
                <a:spcPts val="0"/>
              </a:spcAft>
              <a:buClr>
                <a:schemeClr val="lt2"/>
              </a:buClr>
              <a:buSzPts val="1900"/>
              <a:buFont typeface="Tahoma"/>
              <a:buNone/>
            </a:pPr>
            <a:r>
              <a:rPr b="0" i="0" lang="fr-FR" sz="1900" u="none">
                <a:solidFill>
                  <a:schemeClr val="lt2"/>
                </a:solidFill>
                <a:effectLst>
                  <a:outerShdw blurRad="38100" algn="tl" dir="2700000" dist="38100">
                    <a:srgbClr val="C0C0C0"/>
                  </a:outerShdw>
                </a:effectLst>
                <a:latin typeface="Tahoma"/>
                <a:ea typeface="Tahoma"/>
                <a:cs typeface="Tahoma"/>
                <a:sym typeface="Tahoma"/>
              </a:rPr>
              <a:t>Comment peut on élaborer un contenu en terme de compétence en EPS ?</a:t>
            </a:r>
            <a:endParaRPr/>
          </a:p>
        </p:txBody>
      </p:sp>
      <p:sp>
        <p:nvSpPr>
          <p:cNvPr id="460" name="Shape 460"/>
          <p:cNvSpPr/>
          <p:nvPr/>
        </p:nvSpPr>
        <p:spPr>
          <a:xfrm>
            <a:off x="0" y="1600200"/>
            <a:ext cx="8991600" cy="4648200"/>
          </a:xfrm>
          <a:prstGeom prst="flowChartMerge">
            <a:avLst/>
          </a:prstGeom>
          <a:noFill/>
          <a:ln cap="flat" cmpd="sng" w="571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800" u="none">
              <a:solidFill>
                <a:schemeClr val="lt1"/>
              </a:solidFill>
              <a:latin typeface="Tahoma"/>
              <a:ea typeface="Tahoma"/>
              <a:cs typeface="Tahoma"/>
              <a:sym typeface="Tahoma"/>
            </a:endParaRPr>
          </a:p>
        </p:txBody>
      </p:sp>
      <p:cxnSp>
        <p:nvCxnSpPr>
          <p:cNvPr id="461" name="Shape 461"/>
          <p:cNvCxnSpPr/>
          <p:nvPr/>
        </p:nvCxnSpPr>
        <p:spPr>
          <a:xfrm>
            <a:off x="457200" y="1981200"/>
            <a:ext cx="8153400" cy="0"/>
          </a:xfrm>
          <a:prstGeom prst="straightConnector1">
            <a:avLst/>
          </a:prstGeom>
          <a:noFill/>
          <a:ln cap="flat" cmpd="sng" w="9525">
            <a:solidFill>
              <a:schemeClr val="lt1"/>
            </a:solidFill>
            <a:prstDash val="solid"/>
            <a:miter lim="800000"/>
            <a:headEnd len="med" w="med" type="none"/>
            <a:tailEnd len="med" w="med" type="none"/>
          </a:ln>
        </p:spPr>
      </p:cxnSp>
      <p:cxnSp>
        <p:nvCxnSpPr>
          <p:cNvPr id="462" name="Shape 462"/>
          <p:cNvCxnSpPr/>
          <p:nvPr/>
        </p:nvCxnSpPr>
        <p:spPr>
          <a:xfrm>
            <a:off x="914400" y="2438400"/>
            <a:ext cx="7239000" cy="0"/>
          </a:xfrm>
          <a:prstGeom prst="straightConnector1">
            <a:avLst/>
          </a:prstGeom>
          <a:noFill/>
          <a:ln cap="flat" cmpd="sng" w="9525">
            <a:solidFill>
              <a:schemeClr val="lt1"/>
            </a:solidFill>
            <a:prstDash val="solid"/>
            <a:miter lim="800000"/>
            <a:headEnd len="med" w="med" type="none"/>
            <a:tailEnd len="med" w="med" type="none"/>
          </a:ln>
        </p:spPr>
      </p:cxnSp>
      <p:cxnSp>
        <p:nvCxnSpPr>
          <p:cNvPr id="463" name="Shape 463"/>
          <p:cNvCxnSpPr/>
          <p:nvPr/>
        </p:nvCxnSpPr>
        <p:spPr>
          <a:xfrm>
            <a:off x="1295400" y="2895600"/>
            <a:ext cx="6324600" cy="0"/>
          </a:xfrm>
          <a:prstGeom prst="straightConnector1">
            <a:avLst/>
          </a:prstGeom>
          <a:noFill/>
          <a:ln cap="flat" cmpd="sng" w="9525">
            <a:solidFill>
              <a:schemeClr val="lt1"/>
            </a:solidFill>
            <a:prstDash val="solid"/>
            <a:miter lim="800000"/>
            <a:headEnd len="med" w="med" type="none"/>
            <a:tailEnd len="med" w="med" type="none"/>
          </a:ln>
        </p:spPr>
      </p:cxnSp>
      <p:cxnSp>
        <p:nvCxnSpPr>
          <p:cNvPr id="464" name="Shape 464"/>
          <p:cNvCxnSpPr/>
          <p:nvPr/>
        </p:nvCxnSpPr>
        <p:spPr>
          <a:xfrm>
            <a:off x="1676400" y="3276600"/>
            <a:ext cx="5715000" cy="0"/>
          </a:xfrm>
          <a:prstGeom prst="straightConnector1">
            <a:avLst/>
          </a:prstGeom>
          <a:noFill/>
          <a:ln cap="flat" cmpd="sng" w="9525">
            <a:solidFill>
              <a:schemeClr val="lt1"/>
            </a:solidFill>
            <a:prstDash val="solid"/>
            <a:miter lim="800000"/>
            <a:headEnd len="med" w="med" type="none"/>
            <a:tailEnd len="med" w="med" type="none"/>
          </a:ln>
        </p:spPr>
      </p:cxnSp>
      <p:cxnSp>
        <p:nvCxnSpPr>
          <p:cNvPr id="465" name="Shape 465"/>
          <p:cNvCxnSpPr/>
          <p:nvPr/>
        </p:nvCxnSpPr>
        <p:spPr>
          <a:xfrm>
            <a:off x="2362200" y="4038600"/>
            <a:ext cx="4191000" cy="0"/>
          </a:xfrm>
          <a:prstGeom prst="straightConnector1">
            <a:avLst/>
          </a:prstGeom>
          <a:noFill/>
          <a:ln cap="flat" cmpd="sng" w="9525">
            <a:solidFill>
              <a:schemeClr val="lt1"/>
            </a:solidFill>
            <a:prstDash val="solid"/>
            <a:miter lim="800000"/>
            <a:headEnd len="med" w="med" type="none"/>
            <a:tailEnd len="med" w="med" type="none"/>
          </a:ln>
        </p:spPr>
      </p:cxnSp>
      <p:sp>
        <p:nvSpPr>
          <p:cNvPr id="466" name="Shape 466"/>
          <p:cNvSpPr txBox="1"/>
          <p:nvPr/>
        </p:nvSpPr>
        <p:spPr>
          <a:xfrm>
            <a:off x="3352800" y="4724400"/>
            <a:ext cx="2286000" cy="517500"/>
          </a:xfrm>
          <a:prstGeom prst="rect">
            <a:avLst/>
          </a:prstGeom>
          <a:noFill/>
          <a:ln>
            <a:noFill/>
          </a:ln>
        </p:spPr>
        <p:txBody>
          <a:bodyPr anchorCtr="0" anchor="t" bIns="45700" lIns="91425" spcFirstLastPara="1" rIns="91425" wrap="square" tIns="45700">
            <a:spAutoFit/>
          </a:bodyPr>
          <a:lstStyle/>
          <a:p>
            <a:pPr indent="-342900" lvl="0" marL="342900" marR="0" rtl="0" algn="ctr">
              <a:lnSpc>
                <a:spcPct val="100000"/>
              </a:lnSpc>
              <a:spcBef>
                <a:spcPts val="0"/>
              </a:spcBef>
              <a:spcAft>
                <a:spcPts val="0"/>
              </a:spcAft>
              <a:buClr>
                <a:srgbClr val="00CC00"/>
              </a:buClr>
              <a:buSzPts val="1400"/>
              <a:buFont typeface="Arial"/>
              <a:buNone/>
            </a:pPr>
            <a:r>
              <a:rPr b="1" i="0" lang="fr-FR" sz="1400" u="none">
                <a:solidFill>
                  <a:srgbClr val="00CC00"/>
                </a:solidFill>
                <a:latin typeface="Arial"/>
                <a:ea typeface="Arial"/>
                <a:cs typeface="Arial"/>
                <a:sym typeface="Arial"/>
              </a:rPr>
              <a:t>Compétences liées  au cycle  </a:t>
            </a:r>
            <a:endParaRPr/>
          </a:p>
        </p:txBody>
      </p:sp>
      <p:sp>
        <p:nvSpPr>
          <p:cNvPr id="467" name="Shape 467"/>
          <p:cNvSpPr txBox="1"/>
          <p:nvPr/>
        </p:nvSpPr>
        <p:spPr>
          <a:xfrm>
            <a:off x="3429000" y="6324600"/>
            <a:ext cx="2286000" cy="304800"/>
          </a:xfrm>
          <a:prstGeom prst="rect">
            <a:avLst/>
          </a:prstGeom>
          <a:noFill/>
          <a:ln>
            <a:noFill/>
          </a:ln>
        </p:spPr>
        <p:txBody>
          <a:bodyPr anchorCtr="0" anchor="t" bIns="45700" lIns="91425" spcFirstLastPara="1" rIns="91425" wrap="square" tIns="45700">
            <a:spAutoFit/>
          </a:bodyPr>
          <a:lstStyle/>
          <a:p>
            <a:pPr indent="-342900" lvl="0" marL="342900" marR="0" rtl="0" algn="ctr">
              <a:lnSpc>
                <a:spcPct val="100000"/>
              </a:lnSpc>
              <a:spcBef>
                <a:spcPts val="0"/>
              </a:spcBef>
              <a:spcAft>
                <a:spcPts val="0"/>
              </a:spcAft>
              <a:buClr>
                <a:srgbClr val="33CC33"/>
              </a:buClr>
              <a:buSzPts val="1400"/>
              <a:buFont typeface="Arial"/>
              <a:buNone/>
            </a:pPr>
            <a:r>
              <a:rPr b="1" i="0" lang="fr-FR" sz="1400" u="none">
                <a:solidFill>
                  <a:srgbClr val="33CC33"/>
                </a:solidFill>
                <a:latin typeface="Arial"/>
                <a:ea typeface="Arial"/>
                <a:cs typeface="Arial"/>
                <a:sym typeface="Arial"/>
              </a:rPr>
              <a:t>Obj    SRP </a:t>
            </a:r>
            <a:endParaRPr/>
          </a:p>
        </p:txBody>
      </p:sp>
      <p:sp>
        <p:nvSpPr>
          <p:cNvPr id="468" name="Shape 468"/>
          <p:cNvSpPr txBox="1"/>
          <p:nvPr/>
        </p:nvSpPr>
        <p:spPr>
          <a:xfrm>
            <a:off x="3352800" y="4114800"/>
            <a:ext cx="2286000" cy="517500"/>
          </a:xfrm>
          <a:prstGeom prst="rect">
            <a:avLst/>
          </a:prstGeom>
          <a:noFill/>
          <a:ln>
            <a:noFill/>
          </a:ln>
        </p:spPr>
        <p:txBody>
          <a:bodyPr anchorCtr="0" anchor="t" bIns="45700" lIns="91425" spcFirstLastPara="1" rIns="91425" wrap="square" tIns="45700">
            <a:spAutoFit/>
          </a:bodyPr>
          <a:lstStyle/>
          <a:p>
            <a:pPr indent="-342900" lvl="0" marL="342900" marR="0" rtl="0" algn="ctr">
              <a:lnSpc>
                <a:spcPct val="100000"/>
              </a:lnSpc>
              <a:spcBef>
                <a:spcPts val="0"/>
              </a:spcBef>
              <a:spcAft>
                <a:spcPts val="0"/>
              </a:spcAft>
              <a:buClr>
                <a:srgbClr val="0000FF"/>
              </a:buClr>
              <a:buSzPts val="1400"/>
              <a:buFont typeface="Arial"/>
              <a:buNone/>
            </a:pPr>
            <a:r>
              <a:rPr b="1" i="0" lang="fr-FR" sz="1400" u="none">
                <a:solidFill>
                  <a:srgbClr val="0000FF"/>
                </a:solidFill>
                <a:latin typeface="Arial"/>
                <a:ea typeface="Arial"/>
                <a:cs typeface="Arial"/>
                <a:sym typeface="Arial"/>
              </a:rPr>
              <a:t>Objectif terminal d’intégration  </a:t>
            </a:r>
            <a:endParaRPr/>
          </a:p>
        </p:txBody>
      </p:sp>
      <p:sp>
        <p:nvSpPr>
          <p:cNvPr id="469" name="Shape 469"/>
          <p:cNvSpPr txBox="1"/>
          <p:nvPr/>
        </p:nvSpPr>
        <p:spPr>
          <a:xfrm>
            <a:off x="2667000" y="2514600"/>
            <a:ext cx="3429000" cy="304800"/>
          </a:xfrm>
          <a:prstGeom prst="rect">
            <a:avLst/>
          </a:prstGeom>
          <a:noFill/>
          <a:ln>
            <a:noFill/>
          </a:ln>
        </p:spPr>
        <p:txBody>
          <a:bodyPr anchorCtr="0" anchor="t" bIns="45700" lIns="91425" spcFirstLastPara="1" rIns="91425" wrap="square" tIns="45700">
            <a:spAutoFit/>
          </a:bodyPr>
          <a:lstStyle/>
          <a:p>
            <a:pPr indent="-342900" lvl="0" marL="342900" marR="0" rtl="0" algn="ctr">
              <a:lnSpc>
                <a:spcPct val="100000"/>
              </a:lnSpc>
              <a:spcBef>
                <a:spcPts val="0"/>
              </a:spcBef>
              <a:spcAft>
                <a:spcPts val="0"/>
              </a:spcAft>
              <a:buClr>
                <a:srgbClr val="FF3300"/>
              </a:buClr>
              <a:buSzPts val="1400"/>
              <a:buFont typeface="Arial"/>
              <a:buNone/>
            </a:pPr>
            <a:r>
              <a:rPr b="1" i="0" lang="fr-FR" sz="1400" u="none">
                <a:solidFill>
                  <a:srgbClr val="FF3300"/>
                </a:solidFill>
                <a:latin typeface="Arial"/>
                <a:ea typeface="Arial"/>
                <a:cs typeface="Arial"/>
                <a:sym typeface="Arial"/>
              </a:rPr>
              <a:t>Profil de l’élève de 1°cycle en EPS</a:t>
            </a:r>
            <a:endParaRPr/>
          </a:p>
        </p:txBody>
      </p:sp>
      <p:sp>
        <p:nvSpPr>
          <p:cNvPr id="470" name="Shape 470"/>
          <p:cNvSpPr txBox="1"/>
          <p:nvPr/>
        </p:nvSpPr>
        <p:spPr>
          <a:xfrm>
            <a:off x="2819400" y="1828800"/>
            <a:ext cx="3200400" cy="549300"/>
          </a:xfrm>
          <a:prstGeom prst="rect">
            <a:avLst/>
          </a:prstGeom>
          <a:noFill/>
          <a:ln>
            <a:noFill/>
          </a:ln>
        </p:spPr>
        <p:txBody>
          <a:bodyPr anchorCtr="0" anchor="t" bIns="45700" lIns="91425" spcFirstLastPara="1" rIns="91425" wrap="square" tIns="45700">
            <a:spAutoFit/>
          </a:bodyPr>
          <a:lstStyle/>
          <a:p>
            <a:pPr indent="-342900" lvl="0" marL="342900" marR="0" rtl="0" algn="ctr">
              <a:lnSpc>
                <a:spcPct val="100000"/>
              </a:lnSpc>
              <a:spcBef>
                <a:spcPts val="0"/>
              </a:spcBef>
              <a:spcAft>
                <a:spcPts val="0"/>
              </a:spcAft>
              <a:buClr>
                <a:schemeClr val="lt1"/>
              </a:buClr>
              <a:buSzPts val="1600"/>
              <a:buFont typeface="Arial"/>
              <a:buNone/>
            </a:pPr>
            <a:r>
              <a:rPr b="1" i="0" lang="fr-FR" sz="1600" u="none">
                <a:solidFill>
                  <a:schemeClr val="lt1"/>
                </a:solidFill>
                <a:latin typeface="Arial"/>
                <a:ea typeface="Arial"/>
                <a:cs typeface="Arial"/>
                <a:sym typeface="Arial"/>
              </a:rPr>
              <a:t>Profil de l’élève de 1° cycle</a:t>
            </a:r>
            <a:r>
              <a:rPr b="1" i="0" lang="fr-FR" sz="3000" u="none">
                <a:solidFill>
                  <a:schemeClr val="lt1"/>
                </a:solidFill>
                <a:latin typeface="Arial"/>
                <a:ea typeface="Arial"/>
                <a:cs typeface="Arial"/>
                <a:sym typeface="Arial"/>
              </a:rPr>
              <a:t> </a:t>
            </a:r>
            <a:endParaRPr/>
          </a:p>
        </p:txBody>
      </p:sp>
      <p:sp>
        <p:nvSpPr>
          <p:cNvPr id="471" name="Shape 471"/>
          <p:cNvSpPr txBox="1"/>
          <p:nvPr/>
        </p:nvSpPr>
        <p:spPr>
          <a:xfrm>
            <a:off x="2819400" y="1600200"/>
            <a:ext cx="3200400" cy="304800"/>
          </a:xfrm>
          <a:prstGeom prst="rect">
            <a:avLst/>
          </a:prstGeom>
          <a:noFill/>
          <a:ln>
            <a:noFill/>
          </a:ln>
        </p:spPr>
        <p:txBody>
          <a:bodyPr anchorCtr="0" anchor="t" bIns="45700" lIns="91425" spcFirstLastPara="1" rIns="91425" wrap="square" tIns="45700">
            <a:spAutoFit/>
          </a:bodyPr>
          <a:lstStyle/>
          <a:p>
            <a:pPr indent="-342900" lvl="0" marL="342900" marR="0" rtl="0" algn="ctr">
              <a:lnSpc>
                <a:spcPct val="100000"/>
              </a:lnSpc>
              <a:spcBef>
                <a:spcPts val="0"/>
              </a:spcBef>
              <a:spcAft>
                <a:spcPts val="0"/>
              </a:spcAft>
              <a:buClr>
                <a:schemeClr val="lt1"/>
              </a:buClr>
              <a:buSzPts val="1400"/>
              <a:buFont typeface="Arial"/>
              <a:buNone/>
            </a:pPr>
            <a:r>
              <a:rPr b="1" i="0" lang="fr-FR" sz="1400" u="none">
                <a:solidFill>
                  <a:schemeClr val="lt1"/>
                </a:solidFill>
                <a:latin typeface="Arial"/>
                <a:ea typeface="Arial"/>
                <a:cs typeface="Arial"/>
                <a:sym typeface="Arial"/>
              </a:rPr>
              <a:t>Profil de l’élève marocain   </a:t>
            </a:r>
            <a:endParaRPr/>
          </a:p>
        </p:txBody>
      </p:sp>
      <p:sp>
        <p:nvSpPr>
          <p:cNvPr id="472" name="Shape 472"/>
          <p:cNvSpPr txBox="1"/>
          <p:nvPr/>
        </p:nvSpPr>
        <p:spPr>
          <a:xfrm>
            <a:off x="3124200" y="2895600"/>
            <a:ext cx="2733600" cy="336600"/>
          </a:xfrm>
          <a:prstGeom prst="rect">
            <a:avLst/>
          </a:prstGeom>
          <a:noFill/>
          <a:ln>
            <a:noFill/>
          </a:ln>
        </p:spPr>
        <p:txBody>
          <a:bodyPr anchorCtr="0" anchor="t" bIns="45700" lIns="91425" spcFirstLastPara="1" rIns="91425" wrap="square" tIns="45700">
            <a:spAutoFit/>
          </a:bodyPr>
          <a:lstStyle/>
          <a:p>
            <a:pPr indent="-342900" lvl="0" marL="342900" marR="0" rtl="0" algn="ctr">
              <a:lnSpc>
                <a:spcPct val="100000"/>
              </a:lnSpc>
              <a:spcBef>
                <a:spcPts val="0"/>
              </a:spcBef>
              <a:spcAft>
                <a:spcPts val="0"/>
              </a:spcAft>
              <a:buClr>
                <a:srgbClr val="FF3300"/>
              </a:buClr>
              <a:buSzPts val="1600"/>
              <a:buFont typeface="Arial"/>
              <a:buNone/>
            </a:pPr>
            <a:r>
              <a:rPr b="1" i="0" lang="fr-FR" sz="1600" u="none">
                <a:solidFill>
                  <a:srgbClr val="FF3300"/>
                </a:solidFill>
                <a:latin typeface="Arial"/>
                <a:ea typeface="Arial"/>
                <a:cs typeface="Arial"/>
                <a:sym typeface="Arial"/>
              </a:rPr>
              <a:t>Compétence liées à l’EPS</a:t>
            </a:r>
            <a:endParaRPr/>
          </a:p>
        </p:txBody>
      </p:sp>
      <p:sp>
        <p:nvSpPr>
          <p:cNvPr id="473" name="Shape 473"/>
          <p:cNvSpPr txBox="1"/>
          <p:nvPr/>
        </p:nvSpPr>
        <p:spPr>
          <a:xfrm>
            <a:off x="3124200" y="3352800"/>
            <a:ext cx="2714700" cy="630300"/>
          </a:xfrm>
          <a:prstGeom prst="rect">
            <a:avLst/>
          </a:prstGeom>
          <a:noFill/>
          <a:ln>
            <a:noFill/>
          </a:ln>
        </p:spPr>
        <p:txBody>
          <a:bodyPr anchorCtr="0" anchor="t" bIns="45700" lIns="91425" spcFirstLastPara="1" rIns="91425" wrap="square" tIns="45700">
            <a:spAutoFit/>
          </a:bodyPr>
          <a:lstStyle/>
          <a:p>
            <a:pPr indent="-342900" lvl="0" marL="342900" marR="0" rtl="0" algn="ctr">
              <a:lnSpc>
                <a:spcPct val="100000"/>
              </a:lnSpc>
              <a:spcBef>
                <a:spcPts val="0"/>
              </a:spcBef>
              <a:spcAft>
                <a:spcPts val="0"/>
              </a:spcAft>
              <a:buClr>
                <a:srgbClr val="FF3300"/>
              </a:buClr>
              <a:buSzPts val="1600"/>
              <a:buFont typeface="Arial"/>
              <a:buNone/>
            </a:pPr>
            <a:r>
              <a:rPr b="1" i="0" lang="fr-FR" sz="1600" u="none">
                <a:solidFill>
                  <a:srgbClr val="FF3300"/>
                </a:solidFill>
                <a:latin typeface="Arial"/>
                <a:ea typeface="Arial"/>
                <a:cs typeface="Arial"/>
                <a:sym typeface="Arial"/>
              </a:rPr>
              <a:t>Compétence liées à l’EPS </a:t>
            </a:r>
            <a:endParaRPr/>
          </a:p>
          <a:p>
            <a:pPr indent="-342900" lvl="0" marL="342900" marR="0" rtl="0" algn="ctr">
              <a:lnSpc>
                <a:spcPct val="100000"/>
              </a:lnSpc>
              <a:spcBef>
                <a:spcPts val="320"/>
              </a:spcBef>
              <a:spcAft>
                <a:spcPts val="0"/>
              </a:spcAft>
              <a:buClr>
                <a:srgbClr val="FF3300"/>
              </a:buClr>
              <a:buSzPts val="1600"/>
              <a:buFont typeface="Arial"/>
              <a:buNone/>
            </a:pPr>
            <a:r>
              <a:rPr b="1" i="0" lang="fr-FR" sz="1600" u="none">
                <a:solidFill>
                  <a:srgbClr val="FF3300"/>
                </a:solidFill>
                <a:latin typeface="Arial"/>
                <a:ea typeface="Arial"/>
                <a:cs typeface="Arial"/>
                <a:sym typeface="Arial"/>
              </a:rPr>
              <a:t>au 1er cycle </a:t>
            </a:r>
            <a:endParaRPr/>
          </a:p>
        </p:txBody>
      </p:sp>
      <p:cxnSp>
        <p:nvCxnSpPr>
          <p:cNvPr id="474" name="Shape 474"/>
          <p:cNvCxnSpPr/>
          <p:nvPr/>
        </p:nvCxnSpPr>
        <p:spPr>
          <a:xfrm>
            <a:off x="2667000" y="4724400"/>
            <a:ext cx="3657600" cy="0"/>
          </a:xfrm>
          <a:prstGeom prst="straightConnector1">
            <a:avLst/>
          </a:prstGeom>
          <a:noFill/>
          <a:ln cap="flat" cmpd="sng" w="38100">
            <a:solidFill>
              <a:schemeClr val="lt1"/>
            </a:solidFill>
            <a:prstDash val="solid"/>
            <a:miter lim="800000"/>
            <a:headEnd len="med" w="med" type="none"/>
            <a:tailEnd len="med" w="med" type="none"/>
          </a:ln>
        </p:spPr>
      </p:cxnSp>
      <p:cxnSp>
        <p:nvCxnSpPr>
          <p:cNvPr id="475" name="Shape 475"/>
          <p:cNvCxnSpPr/>
          <p:nvPr/>
        </p:nvCxnSpPr>
        <p:spPr>
          <a:xfrm>
            <a:off x="3581400" y="5257800"/>
            <a:ext cx="1752600" cy="0"/>
          </a:xfrm>
          <a:prstGeom prst="straightConnector1">
            <a:avLst/>
          </a:prstGeom>
          <a:noFill/>
          <a:ln cap="flat" cmpd="sng" w="9525">
            <a:solidFill>
              <a:schemeClr val="lt1"/>
            </a:solidFill>
            <a:prstDash val="solid"/>
            <a:miter lim="800000"/>
            <a:headEnd len="med" w="med" type="none"/>
            <a:tailEnd len="med" w="med" type="none"/>
          </a:ln>
        </p:spPr>
      </p:cxnSp>
      <p:sp>
        <p:nvSpPr>
          <p:cNvPr id="476" name="Shape 476"/>
          <p:cNvSpPr txBox="1"/>
          <p:nvPr/>
        </p:nvSpPr>
        <p:spPr>
          <a:xfrm>
            <a:off x="3352800" y="5638800"/>
            <a:ext cx="2286000" cy="304800"/>
          </a:xfrm>
          <a:prstGeom prst="rect">
            <a:avLst/>
          </a:prstGeom>
          <a:noFill/>
          <a:ln>
            <a:noFill/>
          </a:ln>
        </p:spPr>
        <p:txBody>
          <a:bodyPr anchorCtr="0" anchor="t" bIns="45700" lIns="91425" spcFirstLastPara="1" rIns="91425" wrap="square" tIns="45700">
            <a:spAutoFit/>
          </a:bodyPr>
          <a:lstStyle/>
          <a:p>
            <a:pPr indent="-342900" lvl="0" marL="342900" marR="0" rtl="0" algn="ctr">
              <a:lnSpc>
                <a:spcPct val="100000"/>
              </a:lnSpc>
              <a:spcBef>
                <a:spcPts val="0"/>
              </a:spcBef>
              <a:spcAft>
                <a:spcPts val="0"/>
              </a:spcAft>
              <a:buClr>
                <a:srgbClr val="009900"/>
              </a:buClr>
              <a:buSzPts val="1400"/>
              <a:buFont typeface="Arial"/>
              <a:buNone/>
            </a:pPr>
            <a:r>
              <a:rPr b="1" i="0" lang="fr-FR" sz="1400" u="none">
                <a:solidFill>
                  <a:srgbClr val="009900"/>
                </a:solidFill>
                <a:latin typeface="Arial"/>
                <a:ea typeface="Arial"/>
                <a:cs typeface="Arial"/>
                <a:sym typeface="Arial"/>
              </a:rPr>
              <a:t>Objectif de séance</a:t>
            </a:r>
            <a:endParaRPr/>
          </a:p>
        </p:txBody>
      </p:sp>
      <p:sp>
        <p:nvSpPr>
          <p:cNvPr id="477" name="Shape 477"/>
          <p:cNvSpPr txBox="1"/>
          <p:nvPr/>
        </p:nvSpPr>
        <p:spPr>
          <a:xfrm>
            <a:off x="3352800" y="5334000"/>
            <a:ext cx="2286000" cy="304800"/>
          </a:xfrm>
          <a:prstGeom prst="rect">
            <a:avLst/>
          </a:prstGeom>
          <a:noFill/>
          <a:ln>
            <a:noFill/>
          </a:ln>
        </p:spPr>
        <p:txBody>
          <a:bodyPr anchorCtr="0" anchor="t" bIns="45700" lIns="91425" spcFirstLastPara="1" rIns="91425" wrap="square" tIns="45700">
            <a:spAutoFit/>
          </a:bodyPr>
          <a:lstStyle/>
          <a:p>
            <a:pPr indent="-342900" lvl="0" marL="342900" marR="0" rtl="0" algn="ctr">
              <a:lnSpc>
                <a:spcPct val="100000"/>
              </a:lnSpc>
              <a:spcBef>
                <a:spcPts val="0"/>
              </a:spcBef>
              <a:spcAft>
                <a:spcPts val="0"/>
              </a:spcAft>
              <a:buClr>
                <a:srgbClr val="00CC00"/>
              </a:buClr>
              <a:buSzPts val="1400"/>
              <a:buFont typeface="Arial"/>
              <a:buNone/>
            </a:pPr>
            <a:r>
              <a:rPr b="1" i="0" lang="fr-FR" sz="1400" u="none">
                <a:solidFill>
                  <a:srgbClr val="00CC00"/>
                </a:solidFill>
                <a:latin typeface="Arial"/>
                <a:ea typeface="Arial"/>
                <a:cs typeface="Arial"/>
                <a:sym typeface="Arial"/>
              </a:rPr>
              <a:t>Objectif de la séquence </a:t>
            </a:r>
            <a:endParaRPr/>
          </a:p>
        </p:txBody>
      </p:sp>
      <p:sp>
        <p:nvSpPr>
          <p:cNvPr id="478" name="Shape 478"/>
          <p:cNvSpPr/>
          <p:nvPr/>
        </p:nvSpPr>
        <p:spPr>
          <a:xfrm>
            <a:off x="7467600" y="3352800"/>
            <a:ext cx="381000" cy="2743200"/>
          </a:xfrm>
          <a:prstGeom prst="upArrow">
            <a:avLst>
              <a:gd fmla="val 50000" name="adj1"/>
              <a:gd fmla="val 50000" name="adj2"/>
            </a:avLst>
          </a:prstGeom>
          <a:solidFill>
            <a:srgbClr val="00CC00"/>
          </a:solidFill>
          <a:ln cap="flat" cmpd="sng" w="9525">
            <a:solidFill>
              <a:srgbClr val="00000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800" u="none">
              <a:solidFill>
                <a:schemeClr val="lt1"/>
              </a:solidFill>
              <a:latin typeface="Tahoma"/>
              <a:ea typeface="Tahoma"/>
              <a:cs typeface="Tahoma"/>
              <a:sym typeface="Tahoma"/>
            </a:endParaRPr>
          </a:p>
        </p:txBody>
      </p:sp>
      <p:sp>
        <p:nvSpPr>
          <p:cNvPr id="479" name="Shape 479"/>
          <p:cNvSpPr/>
          <p:nvPr/>
        </p:nvSpPr>
        <p:spPr>
          <a:xfrm rot="10800000">
            <a:off x="762000" y="1676400"/>
            <a:ext cx="381000" cy="2743200"/>
          </a:xfrm>
          <a:prstGeom prst="upArrow">
            <a:avLst>
              <a:gd fmla="val 50000" name="adj1"/>
              <a:gd fmla="val 50000" name="adj2"/>
            </a:avLst>
          </a:prstGeom>
          <a:solidFill>
            <a:srgbClr val="FF3300"/>
          </a:solidFill>
          <a:ln cap="flat" cmpd="sng" w="9525">
            <a:solidFill>
              <a:srgbClr val="00000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800" u="none">
              <a:solidFill>
                <a:schemeClr val="lt1"/>
              </a:solidFill>
              <a:latin typeface="Tahoma"/>
              <a:ea typeface="Tahoma"/>
              <a:cs typeface="Tahoma"/>
              <a:sym typeface="Tahoma"/>
            </a:endParaRPr>
          </a:p>
        </p:txBody>
      </p:sp>
      <p:sp>
        <p:nvSpPr>
          <p:cNvPr id="480" name="Shape 480"/>
          <p:cNvSpPr txBox="1"/>
          <p:nvPr/>
        </p:nvSpPr>
        <p:spPr>
          <a:xfrm>
            <a:off x="0" y="6096000"/>
            <a:ext cx="2895600" cy="457200"/>
          </a:xfrm>
          <a:prstGeom prst="rect">
            <a:avLst/>
          </a:prstGeom>
          <a:noFill/>
          <a:ln>
            <a:noFill/>
          </a:ln>
        </p:spPr>
        <p:txBody>
          <a:bodyPr anchorCtr="0" anchor="b" bIns="0" lIns="0" spcFirstLastPara="1" rIns="0" wrap="square" tIns="0">
            <a:noAutofit/>
          </a:bodyPr>
          <a:lstStyle/>
          <a:p>
            <a:pPr indent="0" lvl="0" marL="0" marR="0" rtl="0" algn="l">
              <a:lnSpc>
                <a:spcPct val="100000"/>
              </a:lnSpc>
              <a:spcBef>
                <a:spcPts val="0"/>
              </a:spcBef>
              <a:spcAft>
                <a:spcPts val="0"/>
              </a:spcAft>
              <a:buClr>
                <a:schemeClr val="lt2"/>
              </a:buClr>
              <a:buSzPts val="840"/>
              <a:buFont typeface="Noto Sans Symbols"/>
              <a:buChar char="●"/>
            </a:pPr>
            <a:r>
              <a:rPr b="0" i="0" lang="fr-FR" sz="1200" u="none">
                <a:solidFill>
                  <a:srgbClr val="045C75"/>
                </a:solidFill>
                <a:latin typeface="Arial"/>
                <a:ea typeface="Arial"/>
                <a:cs typeface="Arial"/>
                <a:sym typeface="Arial"/>
              </a:rPr>
              <a:t>H .Alaatchane   A.Boumaaza   </a:t>
            </a:r>
            <a:endParaRPr/>
          </a:p>
        </p:txBody>
      </p:sp>
    </p:spTree>
  </p:cSld>
  <p:clrMapOvr>
    <a:masterClrMapping/>
  </p:clrMapOvr>
  <p:transition spd="slow">
    <p:blinds dir="vert"/>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71">
                                            <p:txEl>
                                              <p:pRg end="0" st="0"/>
                                            </p:txEl>
                                          </p:spTgt>
                                        </p:tgtEl>
                                        <p:attrNameLst>
                                          <p:attrName>style.visibility</p:attrName>
                                        </p:attrNameLst>
                                      </p:cBhvr>
                                      <p:to>
                                        <p:strVal val="visible"/>
                                      </p:to>
                                    </p:set>
                                    <p:animEffect filter="fade" transition="in">
                                      <p:cBhvr>
                                        <p:cTn dur="500"/>
                                        <p:tgtEl>
                                          <p:spTgt spid="471">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70"/>
                                        </p:tgtEl>
                                        <p:attrNameLst>
                                          <p:attrName>style.visibility</p:attrName>
                                        </p:attrNameLst>
                                      </p:cBhvr>
                                      <p:to>
                                        <p:strVal val="visible"/>
                                      </p:to>
                                    </p:set>
                                    <p:animEffect filter="fade" transition="in">
                                      <p:cBhvr>
                                        <p:cTn dur="500"/>
                                        <p:tgtEl>
                                          <p:spTgt spid="47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69"/>
                                        </p:tgtEl>
                                        <p:attrNameLst>
                                          <p:attrName>style.visibility</p:attrName>
                                        </p:attrNameLst>
                                      </p:cBhvr>
                                      <p:to>
                                        <p:strVal val="visible"/>
                                      </p:to>
                                    </p:set>
                                    <p:animEffect filter="fade" transition="in">
                                      <p:cBhvr>
                                        <p:cTn dur="500"/>
                                        <p:tgtEl>
                                          <p:spTgt spid="46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72"/>
                                        </p:tgtEl>
                                        <p:attrNameLst>
                                          <p:attrName>style.visibility</p:attrName>
                                        </p:attrNameLst>
                                      </p:cBhvr>
                                      <p:to>
                                        <p:strVal val="visible"/>
                                      </p:to>
                                    </p:set>
                                    <p:animEffect filter="fade" transition="in">
                                      <p:cBhvr>
                                        <p:cTn dur="500"/>
                                        <p:tgtEl>
                                          <p:spTgt spid="47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73"/>
                                        </p:tgtEl>
                                        <p:attrNameLst>
                                          <p:attrName>style.visibility</p:attrName>
                                        </p:attrNameLst>
                                      </p:cBhvr>
                                      <p:to>
                                        <p:strVal val="visible"/>
                                      </p:to>
                                    </p:set>
                                    <p:animEffect filter="fade" transition="in">
                                      <p:cBhvr>
                                        <p:cTn dur="500"/>
                                        <p:tgtEl>
                                          <p:spTgt spid="47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68"/>
                                        </p:tgtEl>
                                        <p:attrNameLst>
                                          <p:attrName>style.visibility</p:attrName>
                                        </p:attrNameLst>
                                      </p:cBhvr>
                                      <p:to>
                                        <p:strVal val="visible"/>
                                      </p:to>
                                    </p:set>
                                    <p:animEffect filter="fade" transition="in">
                                      <p:cBhvr>
                                        <p:cTn dur="500"/>
                                        <p:tgtEl>
                                          <p:spTgt spid="46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66"/>
                                        </p:tgtEl>
                                        <p:attrNameLst>
                                          <p:attrName>style.visibility</p:attrName>
                                        </p:attrNameLst>
                                      </p:cBhvr>
                                      <p:to>
                                        <p:strVal val="visible"/>
                                      </p:to>
                                    </p:set>
                                    <p:animEffect filter="fade" transition="in">
                                      <p:cBhvr>
                                        <p:cTn dur="500"/>
                                        <p:tgtEl>
                                          <p:spTgt spid="46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77"/>
                                        </p:tgtEl>
                                        <p:attrNameLst>
                                          <p:attrName>style.visibility</p:attrName>
                                        </p:attrNameLst>
                                      </p:cBhvr>
                                      <p:to>
                                        <p:strVal val="visible"/>
                                      </p:to>
                                    </p:set>
                                    <p:animEffect filter="fade" transition="in">
                                      <p:cBhvr>
                                        <p:cTn dur="500"/>
                                        <p:tgtEl>
                                          <p:spTgt spid="47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76"/>
                                        </p:tgtEl>
                                        <p:attrNameLst>
                                          <p:attrName>style.visibility</p:attrName>
                                        </p:attrNameLst>
                                      </p:cBhvr>
                                      <p:to>
                                        <p:strVal val="visible"/>
                                      </p:to>
                                    </p:set>
                                    <p:animEffect filter="fade" transition="in">
                                      <p:cBhvr>
                                        <p:cTn dur="500"/>
                                        <p:tgtEl>
                                          <p:spTgt spid="47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67"/>
                                        </p:tgtEl>
                                        <p:attrNameLst>
                                          <p:attrName>style.visibility</p:attrName>
                                        </p:attrNameLst>
                                      </p:cBhvr>
                                      <p:to>
                                        <p:strVal val="visible"/>
                                      </p:to>
                                    </p:set>
                                    <p:animEffect filter="fade" transition="in">
                                      <p:cBhvr>
                                        <p:cTn dur="2000"/>
                                        <p:tgtEl>
                                          <p:spTgt spid="46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0">
  <p:cSld>
    <p:spTree>
      <p:nvGrpSpPr>
        <p:cNvPr id="487" name="Shape 487"/>
        <p:cNvGrpSpPr/>
        <p:nvPr/>
      </p:nvGrpSpPr>
      <p:grpSpPr>
        <a:xfrm>
          <a:off x="0" y="0"/>
          <a:ext cx="0" cy="0"/>
          <a:chOff x="0" y="0"/>
          <a:chExt cx="0" cy="0"/>
        </a:xfrm>
      </p:grpSpPr>
      <p:sp>
        <p:nvSpPr>
          <p:cNvPr id="488" name="Shape 488"/>
          <p:cNvSpPr txBox="1"/>
          <p:nvPr>
            <p:ph idx="4294967295" type="title"/>
          </p:nvPr>
        </p:nvSpPr>
        <p:spPr>
          <a:xfrm>
            <a:off x="457200" y="534987"/>
            <a:ext cx="8229600" cy="1141500"/>
          </a:xfrm>
          <a:prstGeom prst="rect">
            <a:avLst/>
          </a:prstGeom>
          <a:noFill/>
          <a:ln>
            <a:noFill/>
          </a:ln>
        </p:spPr>
        <p:txBody>
          <a:bodyPr anchorCtr="0" anchor="b" bIns="0" lIns="0" spcFirstLastPara="1" rIns="0" wrap="square" tIns="45700">
            <a:noAutofit/>
          </a:bodyPr>
          <a:lstStyle/>
          <a:p>
            <a:pPr indent="0" lvl="0" marL="0" marR="0" rtl="0" algn="l">
              <a:lnSpc>
                <a:spcPct val="100000"/>
              </a:lnSpc>
              <a:spcBef>
                <a:spcPts val="0"/>
              </a:spcBef>
              <a:spcAft>
                <a:spcPts val="0"/>
              </a:spcAft>
              <a:buClr>
                <a:schemeClr val="lt2"/>
              </a:buClr>
              <a:buSzPts val="4400"/>
              <a:buFont typeface="Tahoma"/>
              <a:buNone/>
            </a:pPr>
            <a:r>
              <a:rPr b="0" i="0" lang="fr-FR" sz="4400" u="none">
                <a:solidFill>
                  <a:schemeClr val="lt2"/>
                </a:solidFill>
                <a:effectLst>
                  <a:outerShdw blurRad="38100" algn="tl" dir="2700000" dist="38100">
                    <a:srgbClr val="C0C0C0"/>
                  </a:outerShdw>
                </a:effectLst>
                <a:latin typeface="Tahoma"/>
                <a:ea typeface="Tahoma"/>
                <a:cs typeface="Tahoma"/>
                <a:sym typeface="Tahoma"/>
              </a:rPr>
              <a:t>Exemple </a:t>
            </a:r>
            <a:endParaRPr/>
          </a:p>
        </p:txBody>
      </p:sp>
      <p:sp>
        <p:nvSpPr>
          <p:cNvPr id="489" name="Shape 489"/>
          <p:cNvSpPr txBox="1"/>
          <p:nvPr>
            <p:ph idx="4294967295" type="body"/>
          </p:nvPr>
        </p:nvSpPr>
        <p:spPr>
          <a:xfrm>
            <a:off x="457200" y="1905000"/>
            <a:ext cx="8229600" cy="4114800"/>
          </a:xfrm>
          <a:prstGeom prst="rect">
            <a:avLst/>
          </a:prstGeom>
          <a:noFill/>
          <a:ln>
            <a:noFill/>
          </a:ln>
        </p:spPr>
        <p:txBody>
          <a:bodyPr anchorCtr="0" anchor="t" bIns="45700" lIns="91425" spcFirstLastPara="1" rIns="91425" wrap="square" tIns="45700">
            <a:normAutofit/>
          </a:bodyPr>
          <a:lstStyle/>
          <a:p>
            <a:pPr indent="-342900" lvl="0" marL="342900" marR="0" rtl="0" algn="l">
              <a:lnSpc>
                <a:spcPct val="100000"/>
              </a:lnSpc>
              <a:spcBef>
                <a:spcPts val="0"/>
              </a:spcBef>
              <a:spcAft>
                <a:spcPts val="0"/>
              </a:spcAft>
              <a:buClr>
                <a:schemeClr val="hlink"/>
              </a:buClr>
              <a:buSzPts val="3840"/>
              <a:buFont typeface="Tahoma"/>
              <a:buChar char="•"/>
            </a:pPr>
            <a:r>
              <a:rPr b="0" i="0" lang="fr-FR" sz="3200" u="none">
                <a:solidFill>
                  <a:schemeClr val="lt1"/>
                </a:solidFill>
                <a:effectLst>
                  <a:outerShdw blurRad="38100" algn="tl" dir="2700000" dist="38100">
                    <a:srgbClr val="C0C0C0"/>
                  </a:outerShdw>
                </a:effectLst>
                <a:latin typeface="Tahoma"/>
                <a:ea typeface="Tahoma"/>
                <a:cs typeface="Tahoma"/>
                <a:sym typeface="Tahoma"/>
              </a:rPr>
              <a:t>Groupe d’activité : </a:t>
            </a:r>
            <a:r>
              <a:rPr b="0" i="1" lang="fr-FR" sz="3200" u="none">
                <a:solidFill>
                  <a:srgbClr val="0000FF"/>
                </a:solidFill>
                <a:effectLst>
                  <a:outerShdw blurRad="38100" algn="tl" dir="2700000" dist="38100">
                    <a:srgbClr val="C0C0C0"/>
                  </a:outerShdw>
                </a:effectLst>
                <a:latin typeface="Tahoma"/>
                <a:ea typeface="Tahoma"/>
                <a:cs typeface="Tahoma"/>
                <a:sym typeface="Tahoma"/>
              </a:rPr>
              <a:t>Sport de renvoi</a:t>
            </a:r>
            <a:r>
              <a:rPr b="0" i="0" lang="fr-FR" sz="3200" u="none">
                <a:solidFill>
                  <a:schemeClr val="lt1"/>
                </a:solidFill>
                <a:effectLst>
                  <a:outerShdw blurRad="38100" algn="tl" dir="2700000" dist="38100">
                    <a:srgbClr val="C0C0C0"/>
                  </a:outerShdw>
                </a:effectLst>
                <a:latin typeface="Tahoma"/>
                <a:ea typeface="Tahoma"/>
                <a:cs typeface="Tahoma"/>
                <a:sym typeface="Tahoma"/>
              </a:rPr>
              <a:t> </a:t>
            </a:r>
            <a:endParaRPr/>
          </a:p>
          <a:p>
            <a:pPr indent="-342900" lvl="0" marL="342900" marR="0" rtl="0" algn="l">
              <a:lnSpc>
                <a:spcPct val="100000"/>
              </a:lnSpc>
              <a:spcBef>
                <a:spcPts val="640"/>
              </a:spcBef>
              <a:spcAft>
                <a:spcPts val="0"/>
              </a:spcAft>
              <a:buClr>
                <a:schemeClr val="hlink"/>
              </a:buClr>
              <a:buSzPts val="3840"/>
              <a:buFont typeface="Tahoma"/>
              <a:buChar char="•"/>
            </a:pPr>
            <a:r>
              <a:rPr b="0" i="0" lang="fr-FR" sz="3200" u="none">
                <a:solidFill>
                  <a:schemeClr val="lt1"/>
                </a:solidFill>
                <a:effectLst>
                  <a:outerShdw blurRad="38100" algn="tl" dir="2700000" dist="38100">
                    <a:srgbClr val="C0C0C0"/>
                  </a:outerShdw>
                </a:effectLst>
                <a:latin typeface="Tahoma"/>
                <a:ea typeface="Tahoma"/>
                <a:cs typeface="Tahoma"/>
                <a:sym typeface="Tahoma"/>
              </a:rPr>
              <a:t>APS : </a:t>
            </a:r>
            <a:r>
              <a:rPr b="0" i="1" lang="fr-FR" sz="3200" u="none">
                <a:solidFill>
                  <a:srgbClr val="0000FF"/>
                </a:solidFill>
                <a:effectLst>
                  <a:outerShdw blurRad="38100" algn="tl" dir="2700000" dist="38100">
                    <a:srgbClr val="C0C0C0"/>
                  </a:outerShdw>
                </a:effectLst>
                <a:latin typeface="Tahoma"/>
                <a:ea typeface="Tahoma"/>
                <a:cs typeface="Tahoma"/>
                <a:sym typeface="Tahoma"/>
              </a:rPr>
              <a:t>Volley Ball</a:t>
            </a:r>
            <a:endParaRPr/>
          </a:p>
          <a:p>
            <a:pPr indent="-342900" lvl="0" marL="342900" marR="0" rtl="0" algn="l">
              <a:lnSpc>
                <a:spcPct val="100000"/>
              </a:lnSpc>
              <a:spcBef>
                <a:spcPts val="640"/>
              </a:spcBef>
              <a:spcAft>
                <a:spcPts val="0"/>
              </a:spcAft>
              <a:buClr>
                <a:schemeClr val="hlink"/>
              </a:buClr>
              <a:buSzPts val="3840"/>
              <a:buFont typeface="Tahoma"/>
              <a:buChar char="•"/>
            </a:pPr>
            <a:r>
              <a:rPr b="0" i="0" lang="fr-FR" sz="3200" u="none">
                <a:solidFill>
                  <a:schemeClr val="lt1"/>
                </a:solidFill>
                <a:effectLst>
                  <a:outerShdw blurRad="38100" algn="tl" dir="2700000" dist="38100">
                    <a:srgbClr val="C0C0C0"/>
                  </a:outerShdw>
                </a:effectLst>
                <a:latin typeface="Tahoma"/>
                <a:ea typeface="Tahoma"/>
                <a:cs typeface="Tahoma"/>
                <a:sym typeface="Tahoma"/>
              </a:rPr>
              <a:t>Classe : </a:t>
            </a:r>
            <a:r>
              <a:rPr b="0" i="1" lang="fr-FR" sz="3200" u="none">
                <a:solidFill>
                  <a:srgbClr val="0000FF"/>
                </a:solidFill>
                <a:effectLst>
                  <a:outerShdw blurRad="38100" algn="tl" dir="2700000" dist="38100">
                    <a:srgbClr val="C0C0C0"/>
                  </a:outerShdw>
                </a:effectLst>
                <a:latin typeface="Tahoma"/>
                <a:ea typeface="Tahoma"/>
                <a:cs typeface="Tahoma"/>
                <a:sym typeface="Tahoma"/>
              </a:rPr>
              <a:t>1</a:t>
            </a:r>
            <a:r>
              <a:rPr b="0" baseline="30000" i="1" lang="fr-FR" sz="3200" u="none">
                <a:solidFill>
                  <a:srgbClr val="0000FF"/>
                </a:solidFill>
                <a:effectLst>
                  <a:outerShdw blurRad="38100" algn="tl" dir="2700000" dist="38100">
                    <a:srgbClr val="C0C0C0"/>
                  </a:outerShdw>
                </a:effectLst>
                <a:latin typeface="Tahoma"/>
                <a:ea typeface="Tahoma"/>
                <a:cs typeface="Tahoma"/>
                <a:sym typeface="Tahoma"/>
              </a:rPr>
              <a:t>er</a:t>
            </a:r>
            <a:r>
              <a:rPr b="0" i="1" lang="fr-FR" sz="3200" u="none">
                <a:solidFill>
                  <a:srgbClr val="0000FF"/>
                </a:solidFill>
                <a:effectLst>
                  <a:outerShdw blurRad="38100" algn="tl" dir="2700000" dist="38100">
                    <a:srgbClr val="C0C0C0"/>
                  </a:outerShdw>
                </a:effectLst>
                <a:latin typeface="Tahoma"/>
                <a:ea typeface="Tahoma"/>
                <a:cs typeface="Tahoma"/>
                <a:sym typeface="Tahoma"/>
              </a:rPr>
              <a:t> collégial </a:t>
            </a:r>
            <a:r>
              <a:rPr b="0" i="0" lang="fr-FR" sz="3200" u="none">
                <a:solidFill>
                  <a:schemeClr val="lt1"/>
                </a:solidFill>
                <a:effectLst>
                  <a:outerShdw blurRad="38100" algn="tl" dir="2700000" dist="38100">
                    <a:srgbClr val="C0C0C0"/>
                  </a:outerShdw>
                </a:effectLst>
                <a:latin typeface="Tahoma"/>
                <a:ea typeface="Tahoma"/>
                <a:cs typeface="Tahoma"/>
                <a:sym typeface="Tahoma"/>
              </a:rPr>
              <a:t> </a:t>
            </a:r>
            <a:endParaRPr/>
          </a:p>
          <a:p>
            <a:pPr indent="-342900" lvl="0" marL="342900" marR="0" rtl="0" algn="l">
              <a:lnSpc>
                <a:spcPct val="100000"/>
              </a:lnSpc>
              <a:spcBef>
                <a:spcPts val="640"/>
              </a:spcBef>
              <a:spcAft>
                <a:spcPts val="0"/>
              </a:spcAft>
              <a:buClr>
                <a:schemeClr val="hlink"/>
              </a:buClr>
              <a:buSzPts val="3840"/>
              <a:buFont typeface="Tahoma"/>
              <a:buChar char="•"/>
            </a:pPr>
            <a:r>
              <a:rPr b="0" i="0" lang="fr-FR" sz="3200" u="none">
                <a:solidFill>
                  <a:schemeClr val="lt1"/>
                </a:solidFill>
                <a:effectLst>
                  <a:outerShdw blurRad="38100" algn="tl" dir="2700000" dist="38100">
                    <a:srgbClr val="C0C0C0"/>
                  </a:outerShdw>
                </a:effectLst>
                <a:latin typeface="Tahoma"/>
                <a:ea typeface="Tahoma"/>
                <a:cs typeface="Tahoma"/>
                <a:sym typeface="Tahoma"/>
              </a:rPr>
              <a:t>Module : </a:t>
            </a:r>
            <a:r>
              <a:rPr b="0" i="0" lang="fr-FR" sz="3200" u="none">
                <a:solidFill>
                  <a:srgbClr val="0000FF"/>
                </a:solidFill>
                <a:effectLst>
                  <a:outerShdw blurRad="38100" algn="tl" dir="2700000" dist="38100">
                    <a:srgbClr val="C0C0C0"/>
                  </a:outerShdw>
                </a:effectLst>
                <a:latin typeface="Tahoma"/>
                <a:ea typeface="Tahoma"/>
                <a:cs typeface="Tahoma"/>
                <a:sym typeface="Tahoma"/>
              </a:rPr>
              <a:t>N° </a:t>
            </a:r>
            <a:r>
              <a:rPr b="0" i="1" lang="fr-FR" sz="3200" u="none">
                <a:solidFill>
                  <a:srgbClr val="0000FF"/>
                </a:solidFill>
                <a:effectLst>
                  <a:outerShdw blurRad="38100" algn="tl" dir="2700000" dist="38100">
                    <a:srgbClr val="C0C0C0"/>
                  </a:outerShdw>
                </a:effectLst>
                <a:latin typeface="Tahoma"/>
                <a:ea typeface="Tahoma"/>
                <a:cs typeface="Tahoma"/>
                <a:sym typeface="Tahoma"/>
              </a:rPr>
              <a:t>2 </a:t>
            </a:r>
            <a:endParaRPr/>
          </a:p>
          <a:p>
            <a:pPr indent="-342900" lvl="0" marL="342900" marR="0" rtl="0" algn="l">
              <a:lnSpc>
                <a:spcPct val="100000"/>
              </a:lnSpc>
              <a:spcBef>
                <a:spcPts val="640"/>
              </a:spcBef>
              <a:spcAft>
                <a:spcPts val="0"/>
              </a:spcAft>
              <a:buClr>
                <a:schemeClr val="hlink"/>
              </a:buClr>
              <a:buSzPts val="3840"/>
              <a:buFont typeface="Tahoma"/>
              <a:buChar char="•"/>
            </a:pPr>
            <a:r>
              <a:rPr b="0" i="0" lang="fr-FR" sz="3200" u="none">
                <a:solidFill>
                  <a:schemeClr val="lt1"/>
                </a:solidFill>
                <a:effectLst>
                  <a:outerShdw blurRad="38100" algn="tl" dir="2700000" dist="38100">
                    <a:srgbClr val="C0C0C0"/>
                  </a:outerShdw>
                </a:effectLst>
                <a:latin typeface="Tahoma"/>
                <a:ea typeface="Tahoma"/>
                <a:cs typeface="Tahoma"/>
                <a:sym typeface="Tahoma"/>
              </a:rPr>
              <a:t>Séance : </a:t>
            </a:r>
            <a:r>
              <a:rPr b="0" i="0" lang="fr-FR" sz="3200" u="none">
                <a:solidFill>
                  <a:srgbClr val="0000FF"/>
                </a:solidFill>
                <a:effectLst>
                  <a:outerShdw blurRad="38100" algn="tl" dir="2700000" dist="38100">
                    <a:srgbClr val="C0C0C0"/>
                  </a:outerShdw>
                </a:effectLst>
                <a:latin typeface="Tahoma"/>
                <a:ea typeface="Tahoma"/>
                <a:cs typeface="Tahoma"/>
                <a:sym typeface="Tahoma"/>
              </a:rPr>
              <a:t>N°</a:t>
            </a:r>
            <a:r>
              <a:rPr b="0" i="1" lang="fr-FR" sz="3200" u="none">
                <a:solidFill>
                  <a:srgbClr val="0000FF"/>
                </a:solidFill>
                <a:effectLst>
                  <a:outerShdw blurRad="38100" algn="tl" dir="2700000" dist="38100">
                    <a:srgbClr val="C0C0C0"/>
                  </a:outerShdw>
                </a:effectLst>
                <a:latin typeface="Tahoma"/>
                <a:ea typeface="Tahoma"/>
                <a:cs typeface="Tahoma"/>
                <a:sym typeface="Tahoma"/>
              </a:rPr>
              <a:t>2</a:t>
            </a:r>
            <a:endParaRPr/>
          </a:p>
          <a:p>
            <a:pPr indent="-342900" lvl="0" marL="342900" marR="0" rtl="0" algn="l">
              <a:lnSpc>
                <a:spcPct val="100000"/>
              </a:lnSpc>
              <a:spcBef>
                <a:spcPts val="660"/>
              </a:spcBef>
              <a:spcAft>
                <a:spcPts val="0"/>
              </a:spcAft>
              <a:buClr>
                <a:schemeClr val="hlink"/>
              </a:buClr>
              <a:buSzPts val="3840"/>
              <a:buFont typeface="Tahoma"/>
              <a:buChar char="•"/>
            </a:pPr>
            <a:r>
              <a:rPr b="0" i="0" lang="fr-FR" sz="3200" u="none">
                <a:solidFill>
                  <a:schemeClr val="lt1"/>
                </a:solidFill>
                <a:effectLst>
                  <a:outerShdw blurRad="38100" algn="tl" dir="2700000" dist="38100">
                    <a:srgbClr val="C0C0C0"/>
                  </a:outerShdw>
                </a:effectLst>
                <a:latin typeface="Tahoma"/>
                <a:ea typeface="Tahoma"/>
                <a:cs typeface="Tahoma"/>
                <a:sym typeface="Tahoma"/>
              </a:rPr>
              <a:t>SRP: </a:t>
            </a:r>
            <a:r>
              <a:rPr b="0" i="1" lang="fr-FR" sz="3300" u="none">
                <a:solidFill>
                  <a:srgbClr val="0000FF"/>
                </a:solidFill>
                <a:effectLst>
                  <a:outerShdw blurRad="38100" algn="tl" dir="2700000" dist="38100">
                    <a:srgbClr val="C0C0C0"/>
                  </a:outerShdw>
                </a:effectLst>
                <a:latin typeface="Tahoma"/>
                <a:ea typeface="Tahoma"/>
                <a:cs typeface="Tahoma"/>
                <a:sym typeface="Tahoma"/>
              </a:rPr>
              <a:t>1</a:t>
            </a:r>
            <a:r>
              <a:rPr b="0" baseline="30000" i="1" lang="fr-FR" sz="3300" u="none">
                <a:solidFill>
                  <a:srgbClr val="0000FF"/>
                </a:solidFill>
                <a:effectLst>
                  <a:outerShdw blurRad="38100" algn="tl" dir="2700000" dist="38100">
                    <a:srgbClr val="C0C0C0"/>
                  </a:outerShdw>
                </a:effectLst>
                <a:latin typeface="Tahoma"/>
                <a:ea typeface="Tahoma"/>
                <a:cs typeface="Tahoma"/>
                <a:sym typeface="Tahoma"/>
              </a:rPr>
              <a:t>er</a:t>
            </a:r>
            <a:r>
              <a:rPr b="0" i="1" lang="fr-FR" sz="3300" u="none">
                <a:solidFill>
                  <a:srgbClr val="0000FF"/>
                </a:solidFill>
                <a:effectLst>
                  <a:outerShdw blurRad="38100" algn="tl" dir="2700000" dist="38100">
                    <a:srgbClr val="C0C0C0"/>
                  </a:outerShdw>
                </a:effectLst>
                <a:latin typeface="Tahoma"/>
                <a:ea typeface="Tahoma"/>
                <a:cs typeface="Tahoma"/>
                <a:sym typeface="Tahoma"/>
              </a:rPr>
              <a:t> </a:t>
            </a:r>
            <a:endParaRPr/>
          </a:p>
        </p:txBody>
      </p:sp>
      <p:sp>
        <p:nvSpPr>
          <p:cNvPr id="490" name="Shape 490"/>
          <p:cNvSpPr txBox="1"/>
          <p:nvPr/>
        </p:nvSpPr>
        <p:spPr>
          <a:xfrm>
            <a:off x="2667000" y="6356350"/>
            <a:ext cx="3352800" cy="365100"/>
          </a:xfrm>
          <a:prstGeom prst="rect">
            <a:avLst/>
          </a:prstGeom>
          <a:noFill/>
          <a:ln>
            <a:noFill/>
          </a:ln>
        </p:spPr>
        <p:txBody>
          <a:bodyPr anchorCtr="0" anchor="b" bIns="0" lIns="0" spcFirstLastPara="1" rIns="0" wrap="square" tIns="0">
            <a:noAutofit/>
          </a:bodyPr>
          <a:lstStyle/>
          <a:p>
            <a:pPr indent="0" lvl="0" marL="0" marR="0" rtl="0" algn="l">
              <a:lnSpc>
                <a:spcPct val="100000"/>
              </a:lnSpc>
              <a:spcBef>
                <a:spcPts val="0"/>
              </a:spcBef>
              <a:spcAft>
                <a:spcPts val="0"/>
              </a:spcAft>
              <a:buClr>
                <a:schemeClr val="lt2"/>
              </a:buClr>
              <a:buSzPts val="840"/>
              <a:buFont typeface="Noto Sans Symbols"/>
              <a:buChar char="●"/>
            </a:pPr>
            <a:r>
              <a:rPr b="0" i="0" lang="fr-FR" sz="1200" u="none">
                <a:solidFill>
                  <a:srgbClr val="045C75"/>
                </a:solidFill>
                <a:latin typeface="Arial"/>
                <a:ea typeface="Arial"/>
                <a:cs typeface="Arial"/>
                <a:sym typeface="Arial"/>
              </a:rPr>
              <a:t>H .Alaatchane   A.Boumaaza    </a:t>
            </a:r>
            <a:endParaRPr/>
          </a:p>
        </p:txBody>
      </p:sp>
    </p:spTree>
  </p:cSld>
  <p:clrMapOvr>
    <a:masterClrMapping/>
  </p:clrMapOvr>
  <p:transition spd="slow">
    <p:blinds dir="vert"/>
  </p:transition>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0">
  <p:cSld>
    <p:spTree>
      <p:nvGrpSpPr>
        <p:cNvPr id="497" name="Shape 497"/>
        <p:cNvGrpSpPr/>
        <p:nvPr/>
      </p:nvGrpSpPr>
      <p:grpSpPr>
        <a:xfrm>
          <a:off x="0" y="0"/>
          <a:ext cx="0" cy="0"/>
          <a:chOff x="0" y="0"/>
          <a:chExt cx="0" cy="0"/>
        </a:xfrm>
      </p:grpSpPr>
      <p:sp>
        <p:nvSpPr>
          <p:cNvPr id="498" name="Shape 498"/>
          <p:cNvSpPr txBox="1"/>
          <p:nvPr/>
        </p:nvSpPr>
        <p:spPr>
          <a:xfrm>
            <a:off x="2667000" y="6356350"/>
            <a:ext cx="3352800" cy="365100"/>
          </a:xfrm>
          <a:prstGeom prst="rect">
            <a:avLst/>
          </a:prstGeom>
          <a:noFill/>
          <a:ln>
            <a:noFill/>
          </a:ln>
        </p:spPr>
        <p:txBody>
          <a:bodyPr anchorCtr="0" anchor="b" bIns="0" lIns="0" spcFirstLastPara="1" rIns="0" wrap="square" tIns="0">
            <a:noAutofit/>
          </a:bodyPr>
          <a:lstStyle/>
          <a:p>
            <a:pPr indent="0" lvl="0" marL="0" marR="0" rtl="0" algn="l">
              <a:lnSpc>
                <a:spcPct val="100000"/>
              </a:lnSpc>
              <a:spcBef>
                <a:spcPts val="0"/>
              </a:spcBef>
              <a:spcAft>
                <a:spcPts val="0"/>
              </a:spcAft>
              <a:buClr>
                <a:schemeClr val="lt2"/>
              </a:buClr>
              <a:buSzPts val="840"/>
              <a:buFont typeface="Noto Sans Symbols"/>
              <a:buChar char="●"/>
            </a:pPr>
            <a:r>
              <a:rPr b="0" i="0" lang="fr-FR" sz="1200" u="none">
                <a:solidFill>
                  <a:srgbClr val="045C75"/>
                </a:solidFill>
                <a:latin typeface="Arial"/>
                <a:ea typeface="Arial"/>
                <a:cs typeface="Arial"/>
                <a:sym typeface="Arial"/>
              </a:rPr>
              <a:t>H .Alaatchane   A.Boumaaza    </a:t>
            </a:r>
            <a:endParaRPr/>
          </a:p>
        </p:txBody>
      </p:sp>
      <p:sp>
        <p:nvSpPr>
          <p:cNvPr id="499" name="Shape 499"/>
          <p:cNvSpPr txBox="1"/>
          <p:nvPr/>
        </p:nvSpPr>
        <p:spPr>
          <a:xfrm>
            <a:off x="2057400" y="3505200"/>
            <a:ext cx="5486400" cy="5493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t/>
            </a:r>
            <a:endParaRPr b="0" i="0" sz="1800" u="none">
              <a:solidFill>
                <a:schemeClr val="lt1"/>
              </a:solidFill>
              <a:latin typeface="Tahoma"/>
              <a:ea typeface="Tahoma"/>
              <a:cs typeface="Tahoma"/>
              <a:sym typeface="Tahoma"/>
            </a:endParaRPr>
          </a:p>
        </p:txBody>
      </p:sp>
      <p:sp>
        <p:nvSpPr>
          <p:cNvPr id="500" name="Shape 500"/>
          <p:cNvSpPr txBox="1"/>
          <p:nvPr/>
        </p:nvSpPr>
        <p:spPr>
          <a:xfrm>
            <a:off x="2514600" y="0"/>
            <a:ext cx="4267200" cy="833400"/>
          </a:xfrm>
          <a:prstGeom prst="rect">
            <a:avLst/>
          </a:prstGeom>
          <a:noFill/>
          <a:ln cap="flat" cmpd="sng" w="9525">
            <a:solidFill>
              <a:schemeClr val="lt1"/>
            </a:solidFill>
            <a:prstDash val="solid"/>
            <a:miter lim="800000"/>
            <a:headEnd len="sm" w="sm" type="none"/>
            <a:tailEnd len="sm" w="sm" type="none"/>
          </a:ln>
        </p:spPr>
        <p:txBody>
          <a:bodyPr anchorCtr="0" anchor="t" bIns="45700" lIns="91425" spcFirstLastPara="1" rIns="91425" wrap="square" tIns="45700">
            <a:spAutoFit/>
          </a:bodyPr>
          <a:lstStyle/>
          <a:p>
            <a:pPr indent="-342900" lvl="0" marL="342900" marR="0" rtl="0" algn="ctr">
              <a:lnSpc>
                <a:spcPct val="100000"/>
              </a:lnSpc>
              <a:spcBef>
                <a:spcPts val="0"/>
              </a:spcBef>
              <a:spcAft>
                <a:spcPts val="0"/>
              </a:spcAft>
              <a:buClr>
                <a:schemeClr val="lt1"/>
              </a:buClr>
              <a:buSzPts val="3000"/>
              <a:buFont typeface="Arial"/>
              <a:buNone/>
            </a:pPr>
            <a:r>
              <a:rPr b="0" i="0" lang="fr-FR" sz="3000" u="none">
                <a:solidFill>
                  <a:schemeClr val="lt1"/>
                </a:solidFill>
                <a:latin typeface="Arial"/>
                <a:ea typeface="Arial"/>
                <a:cs typeface="Arial"/>
                <a:sym typeface="Arial"/>
              </a:rPr>
              <a:t>التمكن من التواصل</a:t>
            </a:r>
            <a:endParaRPr/>
          </a:p>
          <a:p>
            <a:pPr indent="-342900" lvl="0" marL="342900" marR="0" rtl="0" algn="ctr">
              <a:lnSpc>
                <a:spcPct val="100000"/>
              </a:lnSpc>
              <a:spcBef>
                <a:spcPts val="600"/>
              </a:spcBef>
              <a:spcAft>
                <a:spcPts val="0"/>
              </a:spcAft>
              <a:buClr>
                <a:schemeClr val="lt1"/>
              </a:buClr>
              <a:buSzPts val="1200"/>
              <a:buFont typeface="Arial"/>
              <a:buNone/>
            </a:pPr>
            <a:r>
              <a:rPr b="1" i="0" lang="fr-FR" sz="1200" u="none">
                <a:solidFill>
                  <a:schemeClr val="lt1"/>
                </a:solidFill>
                <a:latin typeface="Arial"/>
                <a:ea typeface="Arial"/>
                <a:cs typeface="Arial"/>
                <a:sym typeface="Arial"/>
              </a:rPr>
              <a:t>الغايات</a:t>
            </a:r>
            <a:endParaRPr/>
          </a:p>
        </p:txBody>
      </p:sp>
      <p:sp>
        <p:nvSpPr>
          <p:cNvPr id="501" name="Shape 501"/>
          <p:cNvSpPr txBox="1"/>
          <p:nvPr/>
        </p:nvSpPr>
        <p:spPr>
          <a:xfrm>
            <a:off x="2362200" y="990600"/>
            <a:ext cx="4724400" cy="338100"/>
          </a:xfrm>
          <a:prstGeom prst="rect">
            <a:avLst/>
          </a:prstGeom>
          <a:noFill/>
          <a:ln cap="flat" cmpd="sng" w="9525">
            <a:solidFill>
              <a:schemeClr val="lt1"/>
            </a:solidFill>
            <a:prstDash val="solid"/>
            <a:miter lim="800000"/>
            <a:headEnd len="sm" w="sm" type="none"/>
            <a:tailEnd len="sm" w="sm" type="none"/>
          </a:ln>
        </p:spPr>
        <p:txBody>
          <a:bodyPr anchorCtr="0" anchor="t" bIns="45700" lIns="91425" spcFirstLastPara="1" rIns="91425" wrap="square" tIns="45700">
            <a:spAutoFit/>
          </a:bodyPr>
          <a:lstStyle/>
          <a:p>
            <a:pPr indent="-342900" lvl="0" marL="342900" marR="0" rtl="0" algn="ctr">
              <a:lnSpc>
                <a:spcPct val="100000"/>
              </a:lnSpc>
              <a:spcBef>
                <a:spcPts val="0"/>
              </a:spcBef>
              <a:spcAft>
                <a:spcPts val="0"/>
              </a:spcAft>
              <a:buClr>
                <a:schemeClr val="lt1"/>
              </a:buClr>
              <a:buSzPts val="1600"/>
              <a:buFont typeface="Arial"/>
              <a:buNone/>
            </a:pPr>
            <a:r>
              <a:rPr b="0" i="0" lang="fr-FR" sz="1600" u="none">
                <a:solidFill>
                  <a:schemeClr val="lt1"/>
                </a:solidFill>
                <a:latin typeface="Arial"/>
                <a:ea typeface="Arial"/>
                <a:cs typeface="Arial"/>
                <a:sym typeface="Arial"/>
              </a:rPr>
              <a:t>٫</a:t>
            </a:r>
            <a:r>
              <a:rPr b="1" i="0" lang="fr-FR" sz="1600" u="none">
                <a:solidFill>
                  <a:schemeClr val="lt1"/>
                </a:solidFill>
                <a:latin typeface="Arial"/>
                <a:ea typeface="Arial"/>
                <a:cs typeface="Arial"/>
                <a:sym typeface="Arial"/>
              </a:rPr>
              <a:t>مواصفات تلميذ السلك </a:t>
            </a:r>
            <a:endParaRPr/>
          </a:p>
        </p:txBody>
      </p:sp>
      <p:sp>
        <p:nvSpPr>
          <p:cNvPr id="502" name="Shape 502"/>
          <p:cNvSpPr txBox="1"/>
          <p:nvPr/>
        </p:nvSpPr>
        <p:spPr>
          <a:xfrm>
            <a:off x="1981200" y="3505200"/>
            <a:ext cx="6324600" cy="422400"/>
          </a:xfrm>
          <a:prstGeom prst="rect">
            <a:avLst/>
          </a:prstGeom>
          <a:solidFill>
            <a:srgbClr val="FF66CC"/>
          </a:solidFill>
          <a:ln cap="flat" cmpd="sng" w="25400">
            <a:solidFill>
              <a:srgbClr val="099871"/>
            </a:solidFill>
            <a:prstDash val="solid"/>
            <a:miter lim="800000"/>
            <a:headEnd len="sm" w="sm" type="none"/>
            <a:tailEnd len="sm" w="sm" type="none"/>
          </a:ln>
        </p:spPr>
        <p:txBody>
          <a:bodyPr anchorCtr="0" anchor="t" bIns="45700" lIns="91425" spcFirstLastPara="1" rIns="91425" wrap="square" tIns="45700">
            <a:spAutoFit/>
          </a:bodyPr>
          <a:lstStyle/>
          <a:p>
            <a:pPr indent="-342900" lvl="0" marL="342900" marR="0" rtl="0" algn="l">
              <a:lnSpc>
                <a:spcPct val="100000"/>
              </a:lnSpc>
              <a:spcBef>
                <a:spcPts val="0"/>
              </a:spcBef>
              <a:spcAft>
                <a:spcPts val="0"/>
              </a:spcAft>
              <a:buClr>
                <a:srgbClr val="FFFFFF"/>
              </a:buClr>
              <a:buSzPts val="2000"/>
              <a:buFont typeface="Tahoma"/>
              <a:buNone/>
            </a:pPr>
            <a:r>
              <a:rPr b="0" i="0" lang="fr-FR" sz="2000" u="none">
                <a:solidFill>
                  <a:srgbClr val="FFFFFF"/>
                </a:solidFill>
                <a:latin typeface="Tahoma"/>
                <a:ea typeface="Tahoma"/>
                <a:cs typeface="Tahoma"/>
                <a:sym typeface="Tahoma"/>
              </a:rPr>
              <a:t>La conservation de la balle pour le gain de la rencontre </a:t>
            </a:r>
            <a:endParaRPr/>
          </a:p>
        </p:txBody>
      </p:sp>
      <p:sp>
        <p:nvSpPr>
          <p:cNvPr id="503" name="Shape 503"/>
          <p:cNvSpPr txBox="1"/>
          <p:nvPr/>
        </p:nvSpPr>
        <p:spPr>
          <a:xfrm>
            <a:off x="0" y="152400"/>
            <a:ext cx="4800600" cy="457200"/>
          </a:xfrm>
          <a:prstGeom prst="rect">
            <a:avLst/>
          </a:prstGeom>
          <a:noFill/>
          <a:ln>
            <a:noFill/>
          </a:ln>
        </p:spPr>
        <p:txBody>
          <a:bodyPr anchorCtr="0" anchor="t" bIns="45700" lIns="91425" spcFirstLastPara="1" rIns="91425" wrap="square" tIns="45700">
            <a:spAutoFit/>
          </a:bodyPr>
          <a:lstStyle/>
          <a:p>
            <a:pPr indent="-342900" lvl="0" marL="342900" marR="0" rtl="0" algn="l">
              <a:lnSpc>
                <a:spcPct val="100000"/>
              </a:lnSpc>
              <a:spcBef>
                <a:spcPts val="0"/>
              </a:spcBef>
              <a:spcAft>
                <a:spcPts val="0"/>
              </a:spcAft>
              <a:buClr>
                <a:schemeClr val="lt1"/>
              </a:buClr>
              <a:buSzPts val="2400"/>
              <a:buFont typeface="Arial"/>
              <a:buNone/>
            </a:pPr>
            <a:r>
              <a:rPr b="0" i="0" lang="fr-FR" sz="2400" u="none">
                <a:solidFill>
                  <a:schemeClr val="lt1"/>
                </a:solidFill>
                <a:latin typeface="Arial"/>
                <a:ea typeface="Arial"/>
                <a:cs typeface="Arial"/>
                <a:sym typeface="Arial"/>
              </a:rPr>
              <a:t>Élève marocain</a:t>
            </a:r>
            <a:endParaRPr/>
          </a:p>
        </p:txBody>
      </p:sp>
      <p:sp>
        <p:nvSpPr>
          <p:cNvPr id="504" name="Shape 504"/>
          <p:cNvSpPr txBox="1"/>
          <p:nvPr/>
        </p:nvSpPr>
        <p:spPr>
          <a:xfrm>
            <a:off x="228600" y="914400"/>
            <a:ext cx="2438400" cy="457200"/>
          </a:xfrm>
          <a:prstGeom prst="rect">
            <a:avLst/>
          </a:prstGeom>
          <a:noFill/>
          <a:ln>
            <a:noFill/>
          </a:ln>
        </p:spPr>
        <p:txBody>
          <a:bodyPr anchorCtr="0" anchor="t" bIns="45700" lIns="91425" spcFirstLastPara="1" rIns="91425" wrap="square" tIns="45700">
            <a:spAutoFit/>
          </a:bodyPr>
          <a:lstStyle/>
          <a:p>
            <a:pPr indent="-342900" lvl="0" marL="342900" marR="0" rtl="0" algn="l">
              <a:lnSpc>
                <a:spcPct val="100000"/>
              </a:lnSpc>
              <a:spcBef>
                <a:spcPts val="0"/>
              </a:spcBef>
              <a:spcAft>
                <a:spcPts val="0"/>
              </a:spcAft>
              <a:buClr>
                <a:schemeClr val="lt1"/>
              </a:buClr>
              <a:buSzPts val="2400"/>
              <a:buFont typeface="Arial"/>
              <a:buNone/>
            </a:pPr>
            <a:r>
              <a:rPr b="0" i="0" lang="fr-FR" sz="2400" u="none">
                <a:solidFill>
                  <a:schemeClr val="lt1"/>
                </a:solidFill>
                <a:latin typeface="Arial"/>
                <a:ea typeface="Arial"/>
                <a:cs typeface="Arial"/>
                <a:sym typeface="Arial"/>
              </a:rPr>
              <a:t>Élève 1°cycle</a:t>
            </a:r>
            <a:endParaRPr/>
          </a:p>
        </p:txBody>
      </p:sp>
      <p:sp>
        <p:nvSpPr>
          <p:cNvPr id="505" name="Shape 505"/>
          <p:cNvSpPr txBox="1"/>
          <p:nvPr/>
        </p:nvSpPr>
        <p:spPr>
          <a:xfrm>
            <a:off x="0" y="2590800"/>
            <a:ext cx="1752600" cy="457200"/>
          </a:xfrm>
          <a:prstGeom prst="rect">
            <a:avLst/>
          </a:prstGeom>
          <a:noFill/>
          <a:ln>
            <a:noFill/>
          </a:ln>
        </p:spPr>
        <p:txBody>
          <a:bodyPr anchorCtr="0" anchor="t" bIns="45700" lIns="91425" spcFirstLastPara="1" rIns="91425" wrap="square" tIns="45700">
            <a:spAutoFit/>
          </a:bodyPr>
          <a:lstStyle/>
          <a:p>
            <a:pPr indent="-342900" lvl="0" marL="342900" marR="0" rtl="0" algn="l">
              <a:lnSpc>
                <a:spcPct val="100000"/>
              </a:lnSpc>
              <a:spcBef>
                <a:spcPts val="0"/>
              </a:spcBef>
              <a:spcAft>
                <a:spcPts val="0"/>
              </a:spcAft>
              <a:buClr>
                <a:schemeClr val="lt1"/>
              </a:buClr>
              <a:buSzPts val="2400"/>
              <a:buFont typeface="Arial"/>
              <a:buNone/>
            </a:pPr>
            <a:r>
              <a:rPr b="0" i="0" lang="fr-FR" sz="2400" u="none">
                <a:solidFill>
                  <a:schemeClr val="lt1"/>
                </a:solidFill>
                <a:latin typeface="Arial"/>
                <a:ea typeface="Arial"/>
                <a:cs typeface="Arial"/>
                <a:sym typeface="Arial"/>
              </a:rPr>
              <a:t>Module 1</a:t>
            </a:r>
            <a:endParaRPr/>
          </a:p>
        </p:txBody>
      </p:sp>
      <p:sp>
        <p:nvSpPr>
          <p:cNvPr id="506" name="Shape 506"/>
          <p:cNvSpPr txBox="1"/>
          <p:nvPr/>
        </p:nvSpPr>
        <p:spPr>
          <a:xfrm>
            <a:off x="0" y="3505200"/>
            <a:ext cx="1600200" cy="457200"/>
          </a:xfrm>
          <a:prstGeom prst="rect">
            <a:avLst/>
          </a:prstGeom>
          <a:noFill/>
          <a:ln>
            <a:noFill/>
          </a:ln>
        </p:spPr>
        <p:txBody>
          <a:bodyPr anchorCtr="0" anchor="t" bIns="45700" lIns="91425" spcFirstLastPara="1" rIns="91425" wrap="square" tIns="45700">
            <a:spAutoFit/>
          </a:bodyPr>
          <a:lstStyle/>
          <a:p>
            <a:pPr indent="-342900" lvl="0" marL="342900" marR="0" rtl="0" algn="l">
              <a:lnSpc>
                <a:spcPct val="100000"/>
              </a:lnSpc>
              <a:spcBef>
                <a:spcPts val="0"/>
              </a:spcBef>
              <a:spcAft>
                <a:spcPts val="0"/>
              </a:spcAft>
              <a:buClr>
                <a:schemeClr val="lt1"/>
              </a:buClr>
              <a:buSzPts val="2400"/>
              <a:buFont typeface="Arial"/>
              <a:buNone/>
            </a:pPr>
            <a:r>
              <a:rPr b="0" i="0" lang="fr-FR" sz="2400" u="none">
                <a:solidFill>
                  <a:schemeClr val="lt1"/>
                </a:solidFill>
                <a:latin typeface="Arial"/>
                <a:ea typeface="Arial"/>
                <a:cs typeface="Arial"/>
                <a:sym typeface="Arial"/>
              </a:rPr>
              <a:t>Cycle VB</a:t>
            </a:r>
            <a:endParaRPr/>
          </a:p>
        </p:txBody>
      </p:sp>
      <p:sp>
        <p:nvSpPr>
          <p:cNvPr id="507" name="Shape 507"/>
          <p:cNvSpPr txBox="1"/>
          <p:nvPr/>
        </p:nvSpPr>
        <p:spPr>
          <a:xfrm>
            <a:off x="76200" y="5181600"/>
            <a:ext cx="1600200" cy="457200"/>
          </a:xfrm>
          <a:prstGeom prst="rect">
            <a:avLst/>
          </a:prstGeom>
          <a:noFill/>
          <a:ln>
            <a:noFill/>
          </a:ln>
        </p:spPr>
        <p:txBody>
          <a:bodyPr anchorCtr="0" anchor="t" bIns="45700" lIns="91425" spcFirstLastPara="1" rIns="91425" wrap="square" tIns="45700">
            <a:spAutoFit/>
          </a:bodyPr>
          <a:lstStyle/>
          <a:p>
            <a:pPr indent="-342900" lvl="0" marL="342900" marR="0" rtl="0" algn="l">
              <a:lnSpc>
                <a:spcPct val="100000"/>
              </a:lnSpc>
              <a:spcBef>
                <a:spcPts val="0"/>
              </a:spcBef>
              <a:spcAft>
                <a:spcPts val="0"/>
              </a:spcAft>
              <a:buClr>
                <a:schemeClr val="lt1"/>
              </a:buClr>
              <a:buSzPts val="2400"/>
              <a:buFont typeface="Arial"/>
              <a:buNone/>
            </a:pPr>
            <a:r>
              <a:rPr b="0" i="0" lang="fr-FR" sz="2400" u="none">
                <a:solidFill>
                  <a:schemeClr val="lt1"/>
                </a:solidFill>
                <a:latin typeface="Arial"/>
                <a:ea typeface="Arial"/>
                <a:cs typeface="Arial"/>
                <a:sym typeface="Arial"/>
              </a:rPr>
              <a:t>séance</a:t>
            </a:r>
            <a:endParaRPr/>
          </a:p>
        </p:txBody>
      </p:sp>
      <p:sp>
        <p:nvSpPr>
          <p:cNvPr id="508" name="Shape 508"/>
          <p:cNvSpPr txBox="1"/>
          <p:nvPr/>
        </p:nvSpPr>
        <p:spPr>
          <a:xfrm>
            <a:off x="0" y="5715000"/>
            <a:ext cx="2514600" cy="549300"/>
          </a:xfrm>
          <a:prstGeom prst="rect">
            <a:avLst/>
          </a:prstGeom>
          <a:noFill/>
          <a:ln>
            <a:noFill/>
          </a:ln>
        </p:spPr>
        <p:txBody>
          <a:bodyPr anchorCtr="0" anchor="t" bIns="45700" lIns="91425" spcFirstLastPara="1" rIns="91425" wrap="square" tIns="45700">
            <a:spAutoFit/>
          </a:bodyPr>
          <a:lstStyle/>
          <a:p>
            <a:pPr indent="-342900" lvl="0" marL="342900" marR="0" rtl="0" algn="l">
              <a:lnSpc>
                <a:spcPct val="100000"/>
              </a:lnSpc>
              <a:spcBef>
                <a:spcPts val="0"/>
              </a:spcBef>
              <a:spcAft>
                <a:spcPts val="0"/>
              </a:spcAft>
              <a:buClr>
                <a:schemeClr val="lt1"/>
              </a:buClr>
              <a:buSzPts val="2000"/>
              <a:buFont typeface="Arial"/>
              <a:buNone/>
            </a:pPr>
            <a:r>
              <a:rPr b="0" i="0" lang="fr-FR" sz="2000" u="none">
                <a:solidFill>
                  <a:schemeClr val="lt1"/>
                </a:solidFill>
                <a:latin typeface="Arial"/>
                <a:ea typeface="Arial"/>
                <a:cs typeface="Arial"/>
                <a:sym typeface="Arial"/>
              </a:rPr>
              <a:t>But de la Situation</a:t>
            </a:r>
            <a:r>
              <a:rPr b="0" i="0" lang="fr-FR" sz="3000" u="none">
                <a:solidFill>
                  <a:schemeClr val="lt1"/>
                </a:solidFill>
                <a:latin typeface="Arial"/>
                <a:ea typeface="Arial"/>
                <a:cs typeface="Arial"/>
                <a:sym typeface="Arial"/>
              </a:rPr>
              <a:t> </a:t>
            </a:r>
            <a:endParaRPr/>
          </a:p>
        </p:txBody>
      </p:sp>
      <p:sp>
        <p:nvSpPr>
          <p:cNvPr id="509" name="Shape 509"/>
          <p:cNvSpPr txBox="1"/>
          <p:nvPr/>
        </p:nvSpPr>
        <p:spPr>
          <a:xfrm>
            <a:off x="7543800" y="152400"/>
            <a:ext cx="1447800" cy="838200"/>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800" u="none">
              <a:solidFill>
                <a:schemeClr val="lt1"/>
              </a:solidFill>
              <a:latin typeface="Tahoma"/>
              <a:ea typeface="Tahoma"/>
              <a:cs typeface="Tahoma"/>
              <a:sym typeface="Tahoma"/>
            </a:endParaRPr>
          </a:p>
        </p:txBody>
      </p:sp>
      <p:sp>
        <p:nvSpPr>
          <p:cNvPr id="510" name="Shape 510"/>
          <p:cNvSpPr txBox="1"/>
          <p:nvPr/>
        </p:nvSpPr>
        <p:spPr>
          <a:xfrm>
            <a:off x="7772400" y="685800"/>
            <a:ext cx="1371600" cy="1295400"/>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800" u="none">
              <a:solidFill>
                <a:schemeClr val="lt1"/>
              </a:solidFill>
              <a:latin typeface="Tahoma"/>
              <a:ea typeface="Tahoma"/>
              <a:cs typeface="Tahoma"/>
              <a:sym typeface="Tahoma"/>
            </a:endParaRPr>
          </a:p>
        </p:txBody>
      </p:sp>
      <p:sp>
        <p:nvSpPr>
          <p:cNvPr id="511" name="Shape 511"/>
          <p:cNvSpPr/>
          <p:nvPr/>
        </p:nvSpPr>
        <p:spPr>
          <a:xfrm>
            <a:off x="-685800" y="0"/>
            <a:ext cx="11430000" cy="6858000"/>
          </a:xfrm>
          <a:prstGeom prst="flowChartMerge">
            <a:avLst/>
          </a:prstGeom>
          <a:noFill/>
          <a:ln cap="flat" cmpd="sng" w="571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800" u="none">
              <a:solidFill>
                <a:schemeClr val="lt1"/>
              </a:solidFill>
              <a:latin typeface="Tahoma"/>
              <a:ea typeface="Tahoma"/>
              <a:cs typeface="Tahoma"/>
              <a:sym typeface="Tahoma"/>
            </a:endParaRPr>
          </a:p>
        </p:txBody>
      </p:sp>
      <p:sp>
        <p:nvSpPr>
          <p:cNvPr id="512" name="Shape 512"/>
          <p:cNvSpPr txBox="1"/>
          <p:nvPr/>
        </p:nvSpPr>
        <p:spPr>
          <a:xfrm>
            <a:off x="1524000" y="2286000"/>
            <a:ext cx="6858000" cy="554100"/>
          </a:xfrm>
          <a:prstGeom prst="rect">
            <a:avLst/>
          </a:prstGeom>
          <a:noFill/>
          <a:ln>
            <a:noFill/>
          </a:ln>
        </p:spPr>
        <p:txBody>
          <a:bodyPr anchorCtr="0" anchor="t" bIns="45700" lIns="91425" spcFirstLastPara="1" rIns="91425" wrap="square" tIns="45700">
            <a:spAutoFit/>
          </a:bodyPr>
          <a:lstStyle/>
          <a:p>
            <a:pPr indent="-342900" lvl="0" marL="342900" marR="0" rtl="0" algn="ctr">
              <a:lnSpc>
                <a:spcPct val="100000"/>
              </a:lnSpc>
              <a:spcBef>
                <a:spcPts val="0"/>
              </a:spcBef>
              <a:spcAft>
                <a:spcPts val="0"/>
              </a:spcAft>
              <a:buClr>
                <a:srgbClr val="0000FF"/>
              </a:buClr>
              <a:buSzPts val="3000"/>
              <a:buFont typeface="Arial"/>
              <a:buNone/>
            </a:pPr>
            <a:r>
              <a:rPr b="0" i="0" lang="fr-FR" sz="3000" u="none">
                <a:solidFill>
                  <a:srgbClr val="0000FF"/>
                </a:solidFill>
                <a:latin typeface="Arial"/>
                <a:ea typeface="Arial"/>
                <a:cs typeface="Arial"/>
                <a:sym typeface="Arial"/>
              </a:rPr>
              <a:t> </a:t>
            </a:r>
            <a:endParaRPr/>
          </a:p>
        </p:txBody>
      </p:sp>
      <p:sp>
        <p:nvSpPr>
          <p:cNvPr id="513" name="Shape 513"/>
          <p:cNvSpPr txBox="1"/>
          <p:nvPr/>
        </p:nvSpPr>
        <p:spPr>
          <a:xfrm>
            <a:off x="1676400" y="2667000"/>
            <a:ext cx="6858000" cy="422400"/>
          </a:xfrm>
          <a:prstGeom prst="rect">
            <a:avLst/>
          </a:prstGeom>
          <a:solidFill>
            <a:srgbClr val="FF66CC"/>
          </a:solidFill>
          <a:ln cap="flat" cmpd="sng" w="25400">
            <a:solidFill>
              <a:srgbClr val="099871"/>
            </a:solidFill>
            <a:prstDash val="solid"/>
            <a:miter lim="800000"/>
            <a:headEnd len="sm" w="sm" type="none"/>
            <a:tailEnd len="sm" w="sm" type="none"/>
          </a:ln>
        </p:spPr>
        <p:txBody>
          <a:bodyPr anchorCtr="0" anchor="t" bIns="45700" lIns="91425" spcFirstLastPara="1" rIns="91425" wrap="square" tIns="45700">
            <a:spAutoFit/>
          </a:bodyPr>
          <a:lstStyle/>
          <a:p>
            <a:pPr indent="-342900" lvl="0" marL="342900" marR="0" rtl="0" algn="ctr">
              <a:lnSpc>
                <a:spcPct val="100000"/>
              </a:lnSpc>
              <a:spcBef>
                <a:spcPts val="0"/>
              </a:spcBef>
              <a:spcAft>
                <a:spcPts val="0"/>
              </a:spcAft>
              <a:buClr>
                <a:srgbClr val="FFFFFF"/>
              </a:buClr>
              <a:buSzPts val="2000"/>
              <a:buFont typeface="Tahoma"/>
              <a:buNone/>
            </a:pPr>
            <a:r>
              <a:rPr b="1" i="0" lang="fr-FR" sz="2000" u="none">
                <a:solidFill>
                  <a:srgbClr val="FFFFFF"/>
                </a:solidFill>
                <a:latin typeface="Tahoma"/>
                <a:ea typeface="Tahoma"/>
                <a:cs typeface="Tahoma"/>
                <a:sym typeface="Tahoma"/>
              </a:rPr>
              <a:t>Exploitation de l’espace dans toutes ses dimensions</a:t>
            </a:r>
            <a:endParaRPr/>
          </a:p>
        </p:txBody>
      </p:sp>
      <p:sp>
        <p:nvSpPr>
          <p:cNvPr id="514" name="Shape 514"/>
          <p:cNvSpPr txBox="1"/>
          <p:nvPr/>
        </p:nvSpPr>
        <p:spPr>
          <a:xfrm>
            <a:off x="2590800" y="5029200"/>
            <a:ext cx="5181600" cy="466800"/>
          </a:xfrm>
          <a:prstGeom prst="rect">
            <a:avLst/>
          </a:prstGeom>
          <a:solidFill>
            <a:srgbClr val="FF66CC"/>
          </a:solidFill>
          <a:ln cap="flat" cmpd="sng" w="9525">
            <a:solidFill>
              <a:srgbClr val="000000"/>
            </a:solidFill>
            <a:prstDash val="solid"/>
            <a:miter lim="800000"/>
            <a:headEnd len="sm" w="sm" type="none"/>
            <a:tailEnd len="sm" w="sm" type="none"/>
          </a:ln>
        </p:spPr>
        <p:txBody>
          <a:bodyPr anchorCtr="0" anchor="t" bIns="45700" lIns="91425" spcFirstLastPara="1" rIns="91425" wrap="square" tIns="45700">
            <a:spAutoFit/>
          </a:bodyPr>
          <a:lstStyle/>
          <a:p>
            <a:pPr indent="-342900" lvl="0" marL="342900" marR="0" rtl="0" algn="ctr">
              <a:lnSpc>
                <a:spcPct val="100000"/>
              </a:lnSpc>
              <a:spcBef>
                <a:spcPts val="0"/>
              </a:spcBef>
              <a:spcAft>
                <a:spcPts val="0"/>
              </a:spcAft>
              <a:buClr>
                <a:schemeClr val="lt1"/>
              </a:buClr>
              <a:buSzPts val="2400"/>
              <a:buFont typeface="Arial"/>
              <a:buNone/>
            </a:pPr>
            <a:r>
              <a:rPr b="0" i="0" lang="fr-FR" sz="2400" u="none">
                <a:solidFill>
                  <a:schemeClr val="lt1"/>
                </a:solidFill>
                <a:latin typeface="Arial"/>
                <a:ea typeface="Arial"/>
                <a:cs typeface="Arial"/>
                <a:sym typeface="Arial"/>
              </a:rPr>
              <a:t>Se déplacer pour recevoir</a:t>
            </a:r>
            <a:endParaRPr/>
          </a:p>
        </p:txBody>
      </p:sp>
      <p:sp>
        <p:nvSpPr>
          <p:cNvPr id="515" name="Shape 515"/>
          <p:cNvSpPr txBox="1"/>
          <p:nvPr/>
        </p:nvSpPr>
        <p:spPr>
          <a:xfrm>
            <a:off x="2819400" y="5842000"/>
            <a:ext cx="4800600" cy="406500"/>
          </a:xfrm>
          <a:prstGeom prst="rect">
            <a:avLst/>
          </a:prstGeom>
          <a:solidFill>
            <a:srgbClr val="FF66CC"/>
          </a:solidFill>
          <a:ln cap="flat" cmpd="sng" w="9525">
            <a:solidFill>
              <a:srgbClr val="000000"/>
            </a:solidFill>
            <a:prstDash val="solid"/>
            <a:miter lim="800000"/>
            <a:headEnd len="sm" w="sm" type="none"/>
            <a:tailEnd len="sm" w="sm" type="none"/>
          </a:ln>
        </p:spPr>
        <p:txBody>
          <a:bodyPr anchorCtr="0" anchor="t" bIns="45700" lIns="91425" spcFirstLastPara="1" rIns="91425" wrap="square" tIns="45700">
            <a:spAutoFit/>
          </a:bodyPr>
          <a:lstStyle/>
          <a:p>
            <a:pPr indent="-342900" lvl="0" marL="342900" marR="0" rtl="0" algn="ctr">
              <a:lnSpc>
                <a:spcPct val="100000"/>
              </a:lnSpc>
              <a:spcBef>
                <a:spcPts val="0"/>
              </a:spcBef>
              <a:spcAft>
                <a:spcPts val="0"/>
              </a:spcAft>
              <a:buClr>
                <a:schemeClr val="lt1"/>
              </a:buClr>
              <a:buSzPts val="2000"/>
              <a:buFont typeface="Arial"/>
              <a:buNone/>
            </a:pPr>
            <a:r>
              <a:rPr b="0" i="0" lang="fr-FR" sz="2000" u="none">
                <a:solidFill>
                  <a:schemeClr val="lt1"/>
                </a:solidFill>
                <a:latin typeface="Arial"/>
                <a:ea typeface="Arial"/>
                <a:cs typeface="Arial"/>
                <a:sym typeface="Arial"/>
              </a:rPr>
              <a:t>Chercher le point de chute de la balle </a:t>
            </a:r>
            <a:endParaRPr/>
          </a:p>
        </p:txBody>
      </p:sp>
      <p:sp>
        <p:nvSpPr>
          <p:cNvPr id="516" name="Shape 516"/>
          <p:cNvSpPr txBox="1"/>
          <p:nvPr/>
        </p:nvSpPr>
        <p:spPr>
          <a:xfrm>
            <a:off x="2362200" y="4267200"/>
            <a:ext cx="5715000" cy="466800"/>
          </a:xfrm>
          <a:prstGeom prst="rect">
            <a:avLst/>
          </a:prstGeom>
          <a:solidFill>
            <a:srgbClr val="FF66CC"/>
          </a:solidFill>
          <a:ln cap="flat" cmpd="sng" w="9525">
            <a:solidFill>
              <a:srgbClr val="000000"/>
            </a:solidFill>
            <a:prstDash val="solid"/>
            <a:miter lim="800000"/>
            <a:headEnd len="sm" w="sm" type="none"/>
            <a:tailEnd len="sm" w="sm" type="none"/>
          </a:ln>
        </p:spPr>
        <p:txBody>
          <a:bodyPr anchorCtr="0" anchor="t" bIns="45700" lIns="91425" spcFirstLastPara="1" rIns="91425" wrap="square" tIns="45700">
            <a:spAutoFit/>
          </a:bodyPr>
          <a:lstStyle/>
          <a:p>
            <a:pPr indent="-342900" lvl="0" marL="342900" marR="0" rtl="0" algn="ctr">
              <a:lnSpc>
                <a:spcPct val="100000"/>
              </a:lnSpc>
              <a:spcBef>
                <a:spcPts val="0"/>
              </a:spcBef>
              <a:spcAft>
                <a:spcPts val="0"/>
              </a:spcAft>
              <a:buClr>
                <a:schemeClr val="lt1"/>
              </a:buClr>
              <a:buSzPts val="2400"/>
              <a:buFont typeface="Arial"/>
              <a:buNone/>
            </a:pPr>
            <a:r>
              <a:rPr b="0" i="0" lang="fr-FR" sz="2400" u="none">
                <a:solidFill>
                  <a:schemeClr val="lt1"/>
                </a:solidFill>
                <a:latin typeface="Arial"/>
                <a:ea typeface="Arial"/>
                <a:cs typeface="Arial"/>
                <a:sym typeface="Arial"/>
              </a:rPr>
              <a:t>Se déplacer pour renvoyer  </a:t>
            </a:r>
            <a:endParaRPr/>
          </a:p>
        </p:txBody>
      </p:sp>
      <p:sp>
        <p:nvSpPr>
          <p:cNvPr id="517" name="Shape 517"/>
          <p:cNvSpPr txBox="1"/>
          <p:nvPr/>
        </p:nvSpPr>
        <p:spPr>
          <a:xfrm>
            <a:off x="0" y="4267200"/>
            <a:ext cx="2209800" cy="554100"/>
          </a:xfrm>
          <a:prstGeom prst="rect">
            <a:avLst/>
          </a:prstGeom>
          <a:noFill/>
          <a:ln>
            <a:noFill/>
          </a:ln>
        </p:spPr>
        <p:txBody>
          <a:bodyPr anchorCtr="0" anchor="t" bIns="45700" lIns="91425" spcFirstLastPara="1" rIns="91425" wrap="square" tIns="45700">
            <a:spAutoFit/>
          </a:bodyPr>
          <a:lstStyle/>
          <a:p>
            <a:pPr indent="-342900" lvl="0" marL="342900" marR="0" rtl="0" algn="l">
              <a:lnSpc>
                <a:spcPct val="100000"/>
              </a:lnSpc>
              <a:spcBef>
                <a:spcPts val="0"/>
              </a:spcBef>
              <a:spcAft>
                <a:spcPts val="0"/>
              </a:spcAft>
              <a:buClr>
                <a:schemeClr val="lt1"/>
              </a:buClr>
              <a:buSzPts val="2400"/>
              <a:buFont typeface="Arial"/>
              <a:buNone/>
            </a:pPr>
            <a:r>
              <a:rPr b="0" i="0" lang="fr-FR" sz="2400" u="none">
                <a:solidFill>
                  <a:schemeClr val="lt1"/>
                </a:solidFill>
                <a:latin typeface="Arial"/>
                <a:ea typeface="Arial"/>
                <a:cs typeface="Arial"/>
                <a:sym typeface="Arial"/>
              </a:rPr>
              <a:t>Séquence</a:t>
            </a:r>
            <a:r>
              <a:rPr b="0" i="0" lang="fr-FR" sz="3000" u="none">
                <a:solidFill>
                  <a:schemeClr val="lt1"/>
                </a:solidFill>
                <a:latin typeface="Arial"/>
                <a:ea typeface="Arial"/>
                <a:cs typeface="Arial"/>
                <a:sym typeface="Arial"/>
              </a:rPr>
              <a:t> </a:t>
            </a:r>
            <a:endParaRPr/>
          </a:p>
        </p:txBody>
      </p:sp>
      <p:sp>
        <p:nvSpPr>
          <p:cNvPr id="518" name="Shape 518"/>
          <p:cNvSpPr txBox="1"/>
          <p:nvPr/>
        </p:nvSpPr>
        <p:spPr>
          <a:xfrm>
            <a:off x="1447800" y="1752600"/>
            <a:ext cx="7239000" cy="543000"/>
          </a:xfrm>
          <a:prstGeom prst="rect">
            <a:avLst/>
          </a:prstGeom>
          <a:solidFill>
            <a:srgbClr val="FF66CC"/>
          </a:solidFill>
          <a:ln cap="flat" cmpd="sng" w="25400">
            <a:solidFill>
              <a:srgbClr val="099871"/>
            </a:solidFill>
            <a:prstDash val="solid"/>
            <a:miter lim="800000"/>
            <a:headEnd len="sm" w="sm" type="none"/>
            <a:tailEnd len="sm" w="sm" type="none"/>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chemeClr val="lt2"/>
              </a:buClr>
              <a:buSzPts val="980"/>
              <a:buFont typeface="Noto Sans Symbols"/>
              <a:buChar char="●"/>
            </a:pPr>
            <a:r>
              <a:rPr b="1" i="0" lang="fr-FR" sz="1400" u="none">
                <a:solidFill>
                  <a:srgbClr val="FFFFFF"/>
                </a:solidFill>
                <a:latin typeface="Tahoma"/>
                <a:ea typeface="Tahoma"/>
                <a:cs typeface="Tahoma"/>
                <a:sym typeface="Tahoma"/>
              </a:rPr>
              <a:t>l’élève la 1ere année doit acquérir une motricité correcte lui permettant de s’adapter aux exigences des situations (forme et rythme) et s’intégrer dans le groupe.</a:t>
            </a:r>
            <a:endParaRPr/>
          </a:p>
        </p:txBody>
      </p:sp>
      <p:sp>
        <p:nvSpPr>
          <p:cNvPr id="519" name="Shape 519"/>
          <p:cNvSpPr txBox="1"/>
          <p:nvPr/>
        </p:nvSpPr>
        <p:spPr>
          <a:xfrm>
            <a:off x="0" y="1828800"/>
            <a:ext cx="1752600" cy="457200"/>
          </a:xfrm>
          <a:prstGeom prst="rect">
            <a:avLst/>
          </a:prstGeom>
          <a:noFill/>
          <a:ln>
            <a:noFill/>
          </a:ln>
        </p:spPr>
        <p:txBody>
          <a:bodyPr anchorCtr="0" anchor="t" bIns="45700" lIns="91425" spcFirstLastPara="1" rIns="91425" wrap="square" tIns="45700">
            <a:spAutoFit/>
          </a:bodyPr>
          <a:lstStyle/>
          <a:p>
            <a:pPr indent="-342900" lvl="0" marL="342900" marR="0" rtl="0" algn="l">
              <a:lnSpc>
                <a:spcPct val="100000"/>
              </a:lnSpc>
              <a:spcBef>
                <a:spcPts val="0"/>
              </a:spcBef>
              <a:spcAft>
                <a:spcPts val="0"/>
              </a:spcAft>
              <a:buClr>
                <a:schemeClr val="lt1"/>
              </a:buClr>
              <a:buSzPts val="2400"/>
              <a:buFont typeface="Arial"/>
              <a:buNone/>
            </a:pPr>
            <a:r>
              <a:rPr b="0" i="0" lang="fr-FR" sz="2400" u="none">
                <a:solidFill>
                  <a:schemeClr val="lt1"/>
                </a:solidFill>
                <a:latin typeface="Arial"/>
                <a:ea typeface="Arial"/>
                <a:cs typeface="Arial"/>
                <a:sym typeface="Arial"/>
              </a:rPr>
              <a:t> OTI</a:t>
            </a:r>
            <a:endParaRPr/>
          </a:p>
        </p:txBody>
      </p:sp>
      <p:sp>
        <p:nvSpPr>
          <p:cNvPr id="520" name="Shape 520"/>
          <p:cNvSpPr/>
          <p:nvPr/>
        </p:nvSpPr>
        <p:spPr>
          <a:xfrm>
            <a:off x="3581400" y="1066800"/>
            <a:ext cx="228600" cy="228600"/>
          </a:xfrm>
          <a:prstGeom prst="roundRect">
            <a:avLst>
              <a:gd fmla="val 16667" name="adj"/>
            </a:avLst>
          </a:prstGeom>
          <a:solidFill>
            <a:schemeClr val="lt1"/>
          </a:solidFill>
          <a:ln cap="flat" cmpd="sng" w="12700">
            <a:solidFill>
              <a:schemeClr val="dk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10199"/>
              </a:buClr>
              <a:buSzPts val="1600"/>
              <a:buFont typeface="Tahoma"/>
              <a:buNone/>
            </a:pPr>
            <a:r>
              <a:rPr b="1" i="0" lang="fr-FR" sz="1600" u="none">
                <a:solidFill>
                  <a:srgbClr val="010199"/>
                </a:solidFill>
                <a:latin typeface="Tahoma"/>
                <a:ea typeface="Tahoma"/>
                <a:cs typeface="Tahoma"/>
                <a:sym typeface="Tahoma"/>
              </a:rPr>
              <a:t>1</a:t>
            </a:r>
            <a:endParaRPr/>
          </a:p>
        </p:txBody>
      </p:sp>
    </p:spTree>
  </p:cSld>
  <p:clrMapOvr>
    <a:masterClrMapping/>
  </p:clrMapOvr>
  <p:transition spd="slow">
    <p:blinds dir="vert"/>
  </p:transition>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0">
  <p:cSld>
    <p:spTree>
      <p:nvGrpSpPr>
        <p:cNvPr id="527" name="Shape 527"/>
        <p:cNvGrpSpPr/>
        <p:nvPr/>
      </p:nvGrpSpPr>
      <p:grpSpPr>
        <a:xfrm>
          <a:off x="0" y="0"/>
          <a:ext cx="0" cy="0"/>
          <a:chOff x="0" y="0"/>
          <a:chExt cx="0" cy="0"/>
        </a:xfrm>
      </p:grpSpPr>
      <p:sp>
        <p:nvSpPr>
          <p:cNvPr id="528" name="Shape 528"/>
          <p:cNvSpPr txBox="1"/>
          <p:nvPr>
            <p:ph idx="4294967295" type="title"/>
          </p:nvPr>
        </p:nvSpPr>
        <p:spPr>
          <a:xfrm>
            <a:off x="762000" y="381000"/>
            <a:ext cx="7543800" cy="1295400"/>
          </a:xfrm>
          <a:prstGeom prst="rect">
            <a:avLst/>
          </a:prstGeom>
          <a:noFill/>
          <a:ln>
            <a:noFill/>
          </a:ln>
        </p:spPr>
        <p:txBody>
          <a:bodyPr anchorCtr="0" anchor="b" bIns="0" lIns="0" spcFirstLastPara="1" rIns="0" wrap="square" tIns="45700">
            <a:normAutofit/>
          </a:bodyPr>
          <a:lstStyle/>
          <a:p>
            <a:pPr indent="0" lvl="0" marL="0" marR="0" rtl="0" algn="ctr">
              <a:lnSpc>
                <a:spcPct val="100000"/>
              </a:lnSpc>
              <a:spcBef>
                <a:spcPts val="0"/>
              </a:spcBef>
              <a:spcAft>
                <a:spcPts val="0"/>
              </a:spcAft>
              <a:buClr>
                <a:schemeClr val="lt2"/>
              </a:buClr>
              <a:buSzPts val="2900"/>
              <a:buFont typeface="Tahoma"/>
              <a:buNone/>
            </a:pPr>
            <a:r>
              <a:rPr b="0" i="0" lang="fr-FR" sz="2900" u="none">
                <a:solidFill>
                  <a:schemeClr val="lt2"/>
                </a:solidFill>
                <a:effectLst>
                  <a:outerShdw blurRad="38100" algn="tl" dir="2700000" dist="38100">
                    <a:srgbClr val="C0C0C0"/>
                  </a:outerShdw>
                </a:effectLst>
                <a:latin typeface="Tahoma"/>
                <a:ea typeface="Tahoma"/>
                <a:cs typeface="Tahoma"/>
                <a:sym typeface="Tahoma"/>
              </a:rPr>
              <a:t>Situation de résolution de problème</a:t>
            </a:r>
            <a:br>
              <a:rPr b="0" i="0" lang="fr-FR" sz="4300" u="none">
                <a:solidFill>
                  <a:schemeClr val="lt2"/>
                </a:solidFill>
                <a:effectLst>
                  <a:outerShdw blurRad="38100" algn="tl" dir="2700000" dist="38100">
                    <a:srgbClr val="C0C0C0"/>
                  </a:outerShdw>
                </a:effectLst>
                <a:latin typeface="Tahoma"/>
                <a:ea typeface="Tahoma"/>
                <a:cs typeface="Tahoma"/>
                <a:sym typeface="Tahoma"/>
              </a:rPr>
            </a:br>
            <a:r>
              <a:rPr b="0" i="0" lang="fr-FR" sz="4300" u="none">
                <a:solidFill>
                  <a:schemeClr val="lt2"/>
                </a:solidFill>
                <a:effectLst>
                  <a:outerShdw blurRad="38100" algn="tl" dir="2700000" dist="38100">
                    <a:srgbClr val="C0C0C0"/>
                  </a:outerShdw>
                </a:effectLst>
                <a:latin typeface="Tahoma"/>
                <a:ea typeface="Tahoma"/>
                <a:cs typeface="Tahoma"/>
                <a:sym typeface="Tahoma"/>
              </a:rPr>
              <a:t> الوضعية</a:t>
            </a:r>
            <a:endParaRPr/>
          </a:p>
        </p:txBody>
      </p:sp>
      <p:sp>
        <p:nvSpPr>
          <p:cNvPr id="529" name="Shape 529"/>
          <p:cNvSpPr txBox="1"/>
          <p:nvPr/>
        </p:nvSpPr>
        <p:spPr>
          <a:xfrm>
            <a:off x="152400" y="6248400"/>
            <a:ext cx="4495800" cy="457200"/>
          </a:xfrm>
          <a:prstGeom prst="rect">
            <a:avLst/>
          </a:prstGeom>
          <a:noFill/>
          <a:ln>
            <a:noFill/>
          </a:ln>
        </p:spPr>
        <p:txBody>
          <a:bodyPr anchorCtr="0" anchor="b" bIns="0" lIns="0" spcFirstLastPara="1" rIns="0" wrap="square" tIns="0">
            <a:noAutofit/>
          </a:bodyPr>
          <a:lstStyle/>
          <a:p>
            <a:pPr indent="0" lvl="0" marL="0" marR="0" rtl="0" algn="l">
              <a:lnSpc>
                <a:spcPct val="100000"/>
              </a:lnSpc>
              <a:spcBef>
                <a:spcPts val="0"/>
              </a:spcBef>
              <a:spcAft>
                <a:spcPts val="0"/>
              </a:spcAft>
              <a:buClr>
                <a:srgbClr val="045C75"/>
              </a:buClr>
              <a:buSzPts val="1200"/>
              <a:buFont typeface="Arial"/>
              <a:buNone/>
            </a:pPr>
            <a:r>
              <a:rPr b="0" i="0" lang="fr-FR" sz="1200" u="none">
                <a:solidFill>
                  <a:srgbClr val="045C75"/>
                </a:solidFill>
                <a:latin typeface="Arial"/>
                <a:ea typeface="Arial"/>
                <a:cs typeface="Arial"/>
                <a:sym typeface="Arial"/>
              </a:rPr>
              <a:t>H .Alaatchane   A.Boumaaza    </a:t>
            </a:r>
            <a:endParaRPr/>
          </a:p>
        </p:txBody>
      </p:sp>
      <p:sp>
        <p:nvSpPr>
          <p:cNvPr id="530" name="Shape 530"/>
          <p:cNvSpPr txBox="1"/>
          <p:nvPr/>
        </p:nvSpPr>
        <p:spPr>
          <a:xfrm>
            <a:off x="2057400" y="1524000"/>
            <a:ext cx="6934200" cy="5841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CC6600"/>
              </a:buClr>
              <a:buSzPts val="1600"/>
              <a:buFont typeface="Times New Roman"/>
              <a:buNone/>
            </a:pPr>
            <a:r>
              <a:rPr b="1" i="0" lang="fr-FR" sz="1600" u="none">
                <a:solidFill>
                  <a:srgbClr val="CC6600"/>
                </a:solidFill>
                <a:latin typeface="Times New Roman"/>
                <a:ea typeface="Times New Roman"/>
                <a:cs typeface="Times New Roman"/>
                <a:sym typeface="Times New Roman"/>
              </a:rPr>
              <a:t>                                                         But      </a:t>
            </a:r>
            <a:endParaRPr/>
          </a:p>
          <a:p>
            <a:pPr indent="0" lvl="0" marL="0" marR="0" rtl="0" algn="ctr">
              <a:lnSpc>
                <a:spcPct val="100000"/>
              </a:lnSpc>
              <a:spcBef>
                <a:spcPts val="0"/>
              </a:spcBef>
              <a:spcAft>
                <a:spcPts val="0"/>
              </a:spcAft>
              <a:buClr>
                <a:srgbClr val="CC6600"/>
              </a:buClr>
              <a:buSzPts val="1600"/>
              <a:buFont typeface="Times New Roman"/>
              <a:buNone/>
            </a:pPr>
            <a:r>
              <a:rPr b="1" i="0" lang="fr-FR" sz="1600" u="none">
                <a:solidFill>
                  <a:srgbClr val="CC6600"/>
                </a:solidFill>
                <a:latin typeface="Times New Roman"/>
                <a:ea typeface="Times New Roman"/>
                <a:cs typeface="Times New Roman"/>
                <a:sym typeface="Times New Roman"/>
              </a:rPr>
              <a:t>  …………………………………….الهدف</a:t>
            </a:r>
            <a:endParaRPr/>
          </a:p>
        </p:txBody>
      </p:sp>
      <p:sp>
        <p:nvSpPr>
          <p:cNvPr id="531" name="Shape 531"/>
          <p:cNvSpPr txBox="1"/>
          <p:nvPr/>
        </p:nvSpPr>
        <p:spPr>
          <a:xfrm>
            <a:off x="1447800" y="4800600"/>
            <a:ext cx="7162800" cy="5841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CC6600"/>
              </a:buClr>
              <a:buSzPts val="1600"/>
              <a:buFont typeface="Times New Roman"/>
              <a:buNone/>
            </a:pPr>
            <a:r>
              <a:rPr b="1" i="0" lang="fr-FR" sz="1600" u="none">
                <a:solidFill>
                  <a:srgbClr val="CC6600"/>
                </a:solidFill>
                <a:latin typeface="Times New Roman"/>
                <a:ea typeface="Times New Roman"/>
                <a:cs typeface="Times New Roman"/>
                <a:sym typeface="Times New Roman"/>
              </a:rPr>
              <a:t>                                                                                 معايير النجاح       ……………………………………………………Critères de réussite</a:t>
            </a:r>
            <a:endParaRPr/>
          </a:p>
        </p:txBody>
      </p:sp>
      <p:sp>
        <p:nvSpPr>
          <p:cNvPr id="532" name="Shape 532"/>
          <p:cNvSpPr txBox="1"/>
          <p:nvPr/>
        </p:nvSpPr>
        <p:spPr>
          <a:xfrm>
            <a:off x="1066800" y="3886200"/>
            <a:ext cx="7391400" cy="8304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CC6600"/>
              </a:buClr>
              <a:buSzPts val="1600"/>
              <a:buFont typeface="Times New Roman"/>
              <a:buNone/>
            </a:pPr>
            <a:r>
              <a:rPr b="1" i="0" lang="fr-FR" sz="1600" u="none">
                <a:solidFill>
                  <a:srgbClr val="CC6600"/>
                </a:solidFill>
                <a:latin typeface="Times New Roman"/>
                <a:ea typeface="Times New Roman"/>
                <a:cs typeface="Times New Roman"/>
                <a:sym typeface="Times New Roman"/>
              </a:rPr>
              <a:t>                                                                         Critères de réalisation</a:t>
            </a:r>
            <a:endParaRPr/>
          </a:p>
          <a:p>
            <a:pPr indent="0" lvl="0" marL="0" marR="0" rtl="0" algn="ctr">
              <a:lnSpc>
                <a:spcPct val="100000"/>
              </a:lnSpc>
              <a:spcBef>
                <a:spcPts val="0"/>
              </a:spcBef>
              <a:spcAft>
                <a:spcPts val="0"/>
              </a:spcAft>
              <a:buClr>
                <a:srgbClr val="CC6600"/>
              </a:buClr>
              <a:buSzPts val="1600"/>
              <a:buFont typeface="Times New Roman"/>
              <a:buNone/>
            </a:pPr>
            <a:r>
              <a:rPr b="1" i="0" lang="fr-FR" sz="1600" u="none">
                <a:solidFill>
                  <a:srgbClr val="CC6600"/>
                </a:solidFill>
                <a:latin typeface="Times New Roman"/>
                <a:ea typeface="Times New Roman"/>
                <a:cs typeface="Times New Roman"/>
                <a:sym typeface="Times New Roman"/>
              </a:rPr>
              <a:t>…………………………………………………….معايير الانجاز </a:t>
            </a:r>
            <a:endParaRPr b="1" i="0" sz="1600" u="none">
              <a:solidFill>
                <a:srgbClr val="CC6600"/>
              </a:solidFill>
              <a:latin typeface="Times New Roman"/>
              <a:ea typeface="Times New Roman"/>
              <a:cs typeface="Times New Roman"/>
              <a:sym typeface="Times New Roman"/>
            </a:endParaRPr>
          </a:p>
          <a:p>
            <a:pPr indent="0" lvl="0" marL="0" marR="0" rtl="0" algn="ctr">
              <a:lnSpc>
                <a:spcPct val="100000"/>
              </a:lnSpc>
              <a:spcBef>
                <a:spcPts val="0"/>
              </a:spcBef>
              <a:spcAft>
                <a:spcPts val="0"/>
              </a:spcAft>
              <a:buNone/>
            </a:pPr>
            <a:r>
              <a:t/>
            </a:r>
            <a:endParaRPr b="1" i="0" sz="1600" u="none">
              <a:solidFill>
                <a:srgbClr val="CC6600"/>
              </a:solidFill>
              <a:latin typeface="Times New Roman"/>
              <a:ea typeface="Times New Roman"/>
              <a:cs typeface="Times New Roman"/>
              <a:sym typeface="Times New Roman"/>
            </a:endParaRPr>
          </a:p>
        </p:txBody>
      </p:sp>
      <p:sp>
        <p:nvSpPr>
          <p:cNvPr id="533" name="Shape 533"/>
          <p:cNvSpPr txBox="1"/>
          <p:nvPr/>
        </p:nvSpPr>
        <p:spPr>
          <a:xfrm>
            <a:off x="1676400" y="2209800"/>
            <a:ext cx="8077200" cy="8304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CC6600"/>
              </a:buClr>
              <a:buSzPts val="1600"/>
              <a:buFont typeface="Times New Roman"/>
              <a:buNone/>
            </a:pPr>
            <a:r>
              <a:rPr b="1" i="0" lang="fr-FR" sz="1600" u="none">
                <a:solidFill>
                  <a:srgbClr val="CC6600"/>
                </a:solidFill>
                <a:latin typeface="Times New Roman"/>
                <a:ea typeface="Times New Roman"/>
                <a:cs typeface="Times New Roman"/>
                <a:sym typeface="Times New Roman"/>
              </a:rPr>
              <a:t>                                                  شروط الانجاز </a:t>
            </a:r>
            <a:endParaRPr/>
          </a:p>
          <a:p>
            <a:pPr indent="0" lvl="0" marL="0" marR="0" rtl="0" algn="ctr">
              <a:lnSpc>
                <a:spcPct val="100000"/>
              </a:lnSpc>
              <a:spcBef>
                <a:spcPts val="0"/>
              </a:spcBef>
              <a:spcAft>
                <a:spcPts val="0"/>
              </a:spcAft>
              <a:buClr>
                <a:srgbClr val="CC6600"/>
              </a:buClr>
              <a:buSzPts val="1600"/>
              <a:buFont typeface="Times New Roman"/>
              <a:buNone/>
            </a:pPr>
            <a:r>
              <a:rPr b="1" i="0" lang="fr-FR" sz="1600" u="none">
                <a:solidFill>
                  <a:srgbClr val="CC6600"/>
                </a:solidFill>
                <a:latin typeface="Times New Roman"/>
                <a:ea typeface="Times New Roman"/>
                <a:cs typeface="Times New Roman"/>
                <a:sym typeface="Times New Roman"/>
              </a:rPr>
              <a:t>                                                  Conditions de </a:t>
            </a:r>
            <a:endParaRPr/>
          </a:p>
          <a:p>
            <a:pPr indent="0" lvl="0" marL="0" marR="0" rtl="0" algn="ctr">
              <a:lnSpc>
                <a:spcPct val="100000"/>
              </a:lnSpc>
              <a:spcBef>
                <a:spcPts val="0"/>
              </a:spcBef>
              <a:spcAft>
                <a:spcPts val="0"/>
              </a:spcAft>
              <a:buClr>
                <a:srgbClr val="CC6600"/>
              </a:buClr>
              <a:buSzPts val="1600"/>
              <a:buFont typeface="Times New Roman"/>
              <a:buNone/>
            </a:pPr>
            <a:r>
              <a:rPr b="1" i="0" lang="fr-FR" sz="1600" u="none">
                <a:solidFill>
                  <a:srgbClr val="CC6600"/>
                </a:solidFill>
                <a:latin typeface="Times New Roman"/>
                <a:ea typeface="Times New Roman"/>
                <a:cs typeface="Times New Roman"/>
                <a:sym typeface="Times New Roman"/>
              </a:rPr>
              <a:t>……………………………………réalisation </a:t>
            </a:r>
            <a:endParaRPr/>
          </a:p>
        </p:txBody>
      </p:sp>
      <p:sp>
        <p:nvSpPr>
          <p:cNvPr id="534" name="Shape 534"/>
          <p:cNvSpPr txBox="1"/>
          <p:nvPr/>
        </p:nvSpPr>
        <p:spPr>
          <a:xfrm>
            <a:off x="1600200" y="3200400"/>
            <a:ext cx="7543800" cy="5841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CC6600"/>
              </a:buClr>
              <a:buSzPts val="1600"/>
              <a:buFont typeface="Times New Roman"/>
              <a:buNone/>
            </a:pPr>
            <a:r>
              <a:rPr b="1" i="0" lang="fr-FR" sz="1600" u="none">
                <a:solidFill>
                  <a:srgbClr val="CC6600"/>
                </a:solidFill>
                <a:latin typeface="Times New Roman"/>
                <a:ea typeface="Times New Roman"/>
                <a:cs typeface="Times New Roman"/>
                <a:sym typeface="Times New Roman"/>
              </a:rPr>
              <a:t>                                                             التعليمات</a:t>
            </a:r>
            <a:endParaRPr b="1" i="0" sz="1600" u="none">
              <a:solidFill>
                <a:srgbClr val="CC6600"/>
              </a:solidFill>
              <a:latin typeface="Times New Roman"/>
              <a:ea typeface="Times New Roman"/>
              <a:cs typeface="Times New Roman"/>
              <a:sym typeface="Times New Roman"/>
            </a:endParaRPr>
          </a:p>
          <a:p>
            <a:pPr indent="0" lvl="0" marL="0" marR="0" rtl="0" algn="ctr">
              <a:lnSpc>
                <a:spcPct val="100000"/>
              </a:lnSpc>
              <a:spcBef>
                <a:spcPts val="0"/>
              </a:spcBef>
              <a:spcAft>
                <a:spcPts val="0"/>
              </a:spcAft>
              <a:buClr>
                <a:srgbClr val="CC6600"/>
              </a:buClr>
              <a:buSzPts val="1600"/>
              <a:buFont typeface="Times New Roman"/>
              <a:buNone/>
            </a:pPr>
            <a:r>
              <a:rPr b="1" i="0" lang="fr-FR" sz="1600" u="none">
                <a:solidFill>
                  <a:srgbClr val="CC6600"/>
                </a:solidFill>
                <a:latin typeface="Times New Roman"/>
                <a:ea typeface="Times New Roman"/>
                <a:cs typeface="Times New Roman"/>
                <a:sym typeface="Times New Roman"/>
              </a:rPr>
              <a:t>………………………………………….Consignes</a:t>
            </a:r>
            <a:endParaRPr/>
          </a:p>
        </p:txBody>
      </p:sp>
      <p:sp>
        <p:nvSpPr>
          <p:cNvPr id="535" name="Shape 535"/>
          <p:cNvSpPr txBox="1"/>
          <p:nvPr/>
        </p:nvSpPr>
        <p:spPr>
          <a:xfrm>
            <a:off x="990600" y="5562600"/>
            <a:ext cx="8153400" cy="5841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CC6600"/>
              </a:buClr>
              <a:buSzPts val="1600"/>
              <a:buFont typeface="Times New Roman"/>
              <a:buNone/>
            </a:pPr>
            <a:r>
              <a:rPr b="1" i="0" lang="fr-FR" sz="1600" u="none">
                <a:solidFill>
                  <a:srgbClr val="CC6600"/>
                </a:solidFill>
                <a:latin typeface="Times New Roman"/>
                <a:ea typeface="Times New Roman"/>
                <a:cs typeface="Times New Roman"/>
                <a:sym typeface="Times New Roman"/>
              </a:rPr>
              <a:t>                                                                             متغيرات التعديل</a:t>
            </a:r>
            <a:br>
              <a:rPr b="1" i="0" lang="fr-FR" sz="1600" u="none">
                <a:solidFill>
                  <a:srgbClr val="CC6600"/>
                </a:solidFill>
                <a:latin typeface="Times New Roman"/>
                <a:ea typeface="Times New Roman"/>
                <a:cs typeface="Times New Roman"/>
                <a:sym typeface="Times New Roman"/>
              </a:rPr>
            </a:br>
            <a:r>
              <a:rPr b="1" i="0" lang="fr-FR" sz="1600" u="none">
                <a:solidFill>
                  <a:srgbClr val="CC6600"/>
                </a:solidFill>
                <a:latin typeface="Times New Roman"/>
                <a:ea typeface="Times New Roman"/>
                <a:cs typeface="Times New Roman"/>
                <a:sym typeface="Times New Roman"/>
              </a:rPr>
              <a:t>…………………………………………………variables de régulation</a:t>
            </a:r>
            <a:endParaRPr/>
          </a:p>
        </p:txBody>
      </p:sp>
    </p:spTree>
  </p:cSld>
  <p:clrMapOvr>
    <a:masterClrMapping/>
  </p:clrMapOvr>
  <p:transition spd="slow">
    <p:blinds dir="vert"/>
  </p:transition>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0">
  <p:cSld>
    <p:spTree>
      <p:nvGrpSpPr>
        <p:cNvPr id="542" name="Shape 542"/>
        <p:cNvGrpSpPr/>
        <p:nvPr/>
      </p:nvGrpSpPr>
      <p:grpSpPr>
        <a:xfrm>
          <a:off x="0" y="0"/>
          <a:ext cx="0" cy="0"/>
          <a:chOff x="0" y="0"/>
          <a:chExt cx="0" cy="0"/>
        </a:xfrm>
      </p:grpSpPr>
      <p:sp>
        <p:nvSpPr>
          <p:cNvPr id="543" name="Shape 543"/>
          <p:cNvSpPr txBox="1"/>
          <p:nvPr>
            <p:ph idx="4294967295" type="title"/>
          </p:nvPr>
        </p:nvSpPr>
        <p:spPr>
          <a:xfrm>
            <a:off x="457200" y="838200"/>
            <a:ext cx="7543800" cy="1295400"/>
          </a:xfrm>
          <a:prstGeom prst="rect">
            <a:avLst/>
          </a:prstGeom>
          <a:noFill/>
          <a:ln>
            <a:noFill/>
          </a:ln>
        </p:spPr>
        <p:txBody>
          <a:bodyPr anchorCtr="0" anchor="b" bIns="0" lIns="0" spcFirstLastPara="1" rIns="0" wrap="square" tIns="45700">
            <a:normAutofit/>
          </a:bodyPr>
          <a:lstStyle/>
          <a:p>
            <a:pPr indent="0" lvl="0" marL="0" marR="0" rtl="0" algn="ctr">
              <a:lnSpc>
                <a:spcPct val="100000"/>
              </a:lnSpc>
              <a:spcBef>
                <a:spcPts val="0"/>
              </a:spcBef>
              <a:spcAft>
                <a:spcPts val="0"/>
              </a:spcAft>
              <a:buClr>
                <a:srgbClr val="CC6600"/>
              </a:buClr>
              <a:buSzPts val="2200"/>
              <a:buFont typeface="Times New Roman"/>
              <a:buNone/>
            </a:pPr>
            <a:br>
              <a:rPr b="0" i="0" lang="fr-FR" sz="2200" u="none">
                <a:solidFill>
                  <a:srgbClr val="CC6600"/>
                </a:solidFill>
                <a:effectLst>
                  <a:outerShdw blurRad="38100" algn="tl" dir="2700000" dist="38100">
                    <a:srgbClr val="C0C0C0"/>
                  </a:outerShdw>
                </a:effectLst>
                <a:latin typeface="Times New Roman"/>
                <a:ea typeface="Times New Roman"/>
                <a:cs typeface="Times New Roman"/>
                <a:sym typeface="Times New Roman"/>
              </a:rPr>
            </a:br>
            <a:br>
              <a:rPr b="0" i="0" lang="fr-FR" sz="2200" u="none">
                <a:solidFill>
                  <a:srgbClr val="CC6600"/>
                </a:solidFill>
                <a:effectLst>
                  <a:outerShdw blurRad="38100" algn="tl" dir="2700000" dist="38100">
                    <a:srgbClr val="C0C0C0"/>
                  </a:outerShdw>
                </a:effectLst>
                <a:latin typeface="Times New Roman"/>
                <a:ea typeface="Times New Roman"/>
                <a:cs typeface="Times New Roman"/>
                <a:sym typeface="Times New Roman"/>
              </a:rPr>
            </a:br>
            <a:r>
              <a:rPr b="0" i="0" lang="fr-FR" sz="2200" u="none">
                <a:solidFill>
                  <a:srgbClr val="CC6600"/>
                </a:solidFill>
                <a:effectLst>
                  <a:outerShdw blurRad="38100" algn="tl" dir="2700000" dist="38100">
                    <a:srgbClr val="C0C0C0"/>
                  </a:outerShdw>
                </a:effectLst>
                <a:latin typeface="Times New Roman"/>
                <a:ea typeface="Times New Roman"/>
                <a:cs typeface="Times New Roman"/>
                <a:sym typeface="Times New Roman"/>
              </a:rPr>
              <a:t>But       </a:t>
            </a:r>
            <a:br>
              <a:rPr b="0" i="0" lang="fr-FR" sz="2200" u="none">
                <a:solidFill>
                  <a:srgbClr val="CC6600"/>
                </a:solidFill>
                <a:effectLst>
                  <a:outerShdw blurRad="38100" algn="tl" dir="2700000" dist="38100">
                    <a:srgbClr val="C0C0C0"/>
                  </a:outerShdw>
                </a:effectLst>
                <a:latin typeface="Times New Roman"/>
                <a:ea typeface="Times New Roman"/>
                <a:cs typeface="Times New Roman"/>
                <a:sym typeface="Times New Roman"/>
              </a:rPr>
            </a:br>
            <a:r>
              <a:rPr b="0" i="0" lang="fr-FR" sz="2200" u="none">
                <a:solidFill>
                  <a:srgbClr val="CC6600"/>
                </a:solidFill>
                <a:effectLst>
                  <a:outerShdw blurRad="38100" algn="tl" dir="2700000" dist="38100">
                    <a:srgbClr val="C0C0C0"/>
                  </a:outerShdw>
                </a:effectLst>
                <a:latin typeface="Times New Roman"/>
                <a:ea typeface="Times New Roman"/>
                <a:cs typeface="Times New Roman"/>
                <a:sym typeface="Times New Roman"/>
              </a:rPr>
              <a:t> الهدف</a:t>
            </a:r>
            <a:br>
              <a:rPr b="0" i="0" lang="fr-FR" sz="2200" u="none">
                <a:solidFill>
                  <a:srgbClr val="CC6600"/>
                </a:solidFill>
                <a:effectLst>
                  <a:outerShdw blurRad="38100" algn="tl" dir="2700000" dist="38100">
                    <a:srgbClr val="C0C0C0"/>
                  </a:outerShdw>
                </a:effectLst>
                <a:latin typeface="Times New Roman"/>
                <a:ea typeface="Times New Roman"/>
                <a:cs typeface="Times New Roman"/>
                <a:sym typeface="Times New Roman"/>
              </a:rPr>
            </a:br>
            <a:r>
              <a:rPr b="0" i="1" lang="fr-FR" sz="3500" u="none">
                <a:solidFill>
                  <a:schemeClr val="lt2"/>
                </a:solidFill>
                <a:effectLst>
                  <a:outerShdw blurRad="38100" algn="tl" dir="2700000" dist="38100">
                    <a:srgbClr val="C0C0C0"/>
                  </a:outerShdw>
                </a:effectLst>
                <a:latin typeface="Tahoma"/>
                <a:ea typeface="Tahoma"/>
                <a:cs typeface="Tahoma"/>
                <a:sym typeface="Tahoma"/>
              </a:rPr>
              <a:t>ce qu' il faut faire</a:t>
            </a:r>
            <a:r>
              <a:rPr b="0" i="0" lang="fr-FR" sz="3500" u="none">
                <a:solidFill>
                  <a:schemeClr val="lt2"/>
                </a:solidFill>
                <a:effectLst>
                  <a:outerShdw blurRad="38100" algn="tl" dir="2700000" dist="38100">
                    <a:srgbClr val="C0C0C0"/>
                  </a:outerShdw>
                </a:effectLst>
                <a:latin typeface="Tahoma"/>
                <a:ea typeface="Tahoma"/>
                <a:cs typeface="Tahoma"/>
                <a:sym typeface="Tahoma"/>
              </a:rPr>
              <a:t> </a:t>
            </a:r>
            <a:endParaRPr/>
          </a:p>
        </p:txBody>
      </p:sp>
      <p:sp>
        <p:nvSpPr>
          <p:cNvPr id="544" name="Shape 544"/>
          <p:cNvSpPr txBox="1"/>
          <p:nvPr>
            <p:ph idx="4294967295" type="body"/>
          </p:nvPr>
        </p:nvSpPr>
        <p:spPr>
          <a:xfrm>
            <a:off x="457200" y="2589212"/>
            <a:ext cx="8229600" cy="3249600"/>
          </a:xfrm>
          <a:prstGeom prst="rect">
            <a:avLst/>
          </a:prstGeom>
          <a:noFill/>
          <a:ln cap="flat" cmpd="sng" w="9525">
            <a:solidFill>
              <a:srgbClr val="FF66CC"/>
            </a:solidFill>
            <a:prstDash val="solid"/>
            <a:miter lim="524288"/>
            <a:headEnd len="sm" w="sm" type="none"/>
            <a:tailEnd len="sm" w="sm" type="none"/>
          </a:ln>
        </p:spPr>
        <p:txBody>
          <a:bodyPr anchorCtr="0" anchor="t" bIns="45700" lIns="91425" spcFirstLastPara="1" rIns="91425" wrap="square" tIns="45700">
            <a:noAutofit/>
          </a:bodyPr>
          <a:lstStyle/>
          <a:p>
            <a:pPr indent="-342900" lvl="0" marL="342900" marR="0" rtl="0" algn="ctr">
              <a:lnSpc>
                <a:spcPct val="100000"/>
              </a:lnSpc>
              <a:spcBef>
                <a:spcPts val="0"/>
              </a:spcBef>
              <a:spcAft>
                <a:spcPts val="0"/>
              </a:spcAft>
              <a:buClr>
                <a:schemeClr val="hlink"/>
              </a:buClr>
              <a:buSzPts val="3960"/>
              <a:buFont typeface="Tahoma"/>
              <a:buNone/>
            </a:pPr>
            <a:r>
              <a:rPr b="0" i="0" lang="fr-FR" sz="3300" u="none">
                <a:solidFill>
                  <a:schemeClr val="lt2"/>
                </a:solidFill>
                <a:effectLst>
                  <a:outerShdw blurRad="38100" algn="tl" dir="2700000" dist="38100">
                    <a:srgbClr val="C0C0C0"/>
                  </a:outerShdw>
                </a:effectLst>
                <a:latin typeface="Tahoma"/>
                <a:ea typeface="Tahoma"/>
                <a:cs typeface="Tahoma"/>
                <a:sym typeface="Tahoma"/>
              </a:rPr>
              <a:t>Chercher le point de chute de la balle </a:t>
            </a:r>
            <a:endParaRPr/>
          </a:p>
          <a:p>
            <a:pPr indent="-91440" lvl="0" marL="342900" marR="0" rtl="0" algn="l">
              <a:spcBef>
                <a:spcPts val="660"/>
              </a:spcBef>
              <a:spcAft>
                <a:spcPts val="0"/>
              </a:spcAft>
              <a:buClr>
                <a:schemeClr val="hlink"/>
              </a:buClr>
              <a:buSzPts val="3960"/>
              <a:buFont typeface="Tahoma"/>
              <a:buNone/>
            </a:pPr>
            <a:r>
              <a:t/>
            </a:r>
            <a:endParaRPr b="0" i="0" sz="3300" u="none">
              <a:solidFill>
                <a:schemeClr val="lt2"/>
              </a:solidFill>
              <a:effectLst>
                <a:outerShdw blurRad="38100" algn="tl" dir="2700000" dist="38100">
                  <a:srgbClr val="C0C0C0"/>
                </a:outerShdw>
              </a:effectLst>
              <a:latin typeface="Tahoma"/>
              <a:ea typeface="Tahoma"/>
              <a:cs typeface="Tahoma"/>
              <a:sym typeface="Tahoma"/>
            </a:endParaRPr>
          </a:p>
        </p:txBody>
      </p:sp>
      <p:sp>
        <p:nvSpPr>
          <p:cNvPr id="545" name="Shape 545"/>
          <p:cNvSpPr txBox="1"/>
          <p:nvPr/>
        </p:nvSpPr>
        <p:spPr>
          <a:xfrm>
            <a:off x="2667000" y="6356350"/>
            <a:ext cx="3352800" cy="365100"/>
          </a:xfrm>
          <a:prstGeom prst="rect">
            <a:avLst/>
          </a:prstGeom>
          <a:noFill/>
          <a:ln>
            <a:noFill/>
          </a:ln>
        </p:spPr>
        <p:txBody>
          <a:bodyPr anchorCtr="0" anchor="b" bIns="0" lIns="0" spcFirstLastPara="1" rIns="0" wrap="square" tIns="0">
            <a:noAutofit/>
          </a:bodyPr>
          <a:lstStyle/>
          <a:p>
            <a:pPr indent="0" lvl="0" marL="0" marR="0" rtl="0" algn="l">
              <a:lnSpc>
                <a:spcPct val="100000"/>
              </a:lnSpc>
              <a:spcBef>
                <a:spcPts val="0"/>
              </a:spcBef>
              <a:spcAft>
                <a:spcPts val="0"/>
              </a:spcAft>
              <a:buClr>
                <a:srgbClr val="045C75"/>
              </a:buClr>
              <a:buSzPts val="1200"/>
              <a:buFont typeface="Arial"/>
              <a:buNone/>
            </a:pPr>
            <a:r>
              <a:rPr b="0" i="0" lang="fr-FR" sz="1200" u="none">
                <a:solidFill>
                  <a:srgbClr val="045C75"/>
                </a:solidFill>
                <a:latin typeface="Arial"/>
                <a:ea typeface="Arial"/>
                <a:cs typeface="Arial"/>
                <a:sym typeface="Arial"/>
              </a:rPr>
              <a:t>A3aatchane  b64-aaza</a:t>
            </a:r>
            <a:endParaRPr/>
          </a:p>
        </p:txBody>
      </p:sp>
    </p:spTree>
  </p:cSld>
  <p:clrMapOvr>
    <a:masterClrMapping/>
  </p:clrMapOvr>
  <p:transition spd="slow">
    <p:blinds dir="vert"/>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43"/>
                                        </p:tgtEl>
                                        <p:attrNameLst>
                                          <p:attrName>style.visibility</p:attrName>
                                        </p:attrNameLst>
                                      </p:cBhvr>
                                      <p:to>
                                        <p:strVal val="visible"/>
                                      </p:to>
                                    </p:set>
                                    <p:animEffect filter="fade" transition="in">
                                      <p:cBhvr>
                                        <p:cTn dur="2000"/>
                                        <p:tgtEl>
                                          <p:spTgt spid="54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44"/>
                                        </p:tgtEl>
                                        <p:attrNameLst>
                                          <p:attrName>style.visibility</p:attrName>
                                        </p:attrNameLst>
                                      </p:cBhvr>
                                      <p:to>
                                        <p:strVal val="visible"/>
                                      </p:to>
                                    </p:set>
                                    <p:animEffect filter="fade" transition="in">
                                      <p:cBhvr>
                                        <p:cTn dur="2000"/>
                                        <p:tgtEl>
                                          <p:spTgt spid="54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44">
                                            <p:txEl>
                                              <p:pRg end="0" st="0"/>
                                            </p:txEl>
                                          </p:spTgt>
                                        </p:tgtEl>
                                        <p:attrNameLst>
                                          <p:attrName>style.visibility</p:attrName>
                                        </p:attrNameLst>
                                      </p:cBhvr>
                                      <p:to>
                                        <p:strVal val="visible"/>
                                      </p:to>
                                    </p:set>
                                    <p:animEffect filter="fade" transition="in">
                                      <p:cBhvr>
                                        <p:cTn dur="2000"/>
                                        <p:tgtEl>
                                          <p:spTgt spid="544">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44">
                                            <p:txEl>
                                              <p:pRg end="1" st="1"/>
                                            </p:txEl>
                                          </p:spTgt>
                                        </p:tgtEl>
                                        <p:attrNameLst>
                                          <p:attrName>style.visibility</p:attrName>
                                        </p:attrNameLst>
                                      </p:cBhvr>
                                      <p:to>
                                        <p:strVal val="visible"/>
                                      </p:to>
                                    </p:set>
                                    <p:animEffect filter="fade" transition="in">
                                      <p:cBhvr>
                                        <p:cTn dur="2000"/>
                                        <p:tgtEl>
                                          <p:spTgt spid="544">
                                            <p:txEl>
                                              <p:pRg end="1" st="1"/>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0">
  <p:cSld>
    <p:spTree>
      <p:nvGrpSpPr>
        <p:cNvPr id="552" name="Shape 552"/>
        <p:cNvGrpSpPr/>
        <p:nvPr/>
      </p:nvGrpSpPr>
      <p:grpSpPr>
        <a:xfrm>
          <a:off x="0" y="0"/>
          <a:ext cx="0" cy="0"/>
          <a:chOff x="0" y="0"/>
          <a:chExt cx="0" cy="0"/>
        </a:xfrm>
      </p:grpSpPr>
      <p:sp>
        <p:nvSpPr>
          <p:cNvPr id="553" name="Shape 553"/>
          <p:cNvSpPr txBox="1"/>
          <p:nvPr>
            <p:ph idx="4294967295" type="title"/>
          </p:nvPr>
        </p:nvSpPr>
        <p:spPr>
          <a:xfrm>
            <a:off x="685800" y="2209800"/>
            <a:ext cx="7543800" cy="1295400"/>
          </a:xfrm>
          <a:prstGeom prst="rect">
            <a:avLst/>
          </a:prstGeom>
          <a:noFill/>
          <a:ln>
            <a:noFill/>
          </a:ln>
        </p:spPr>
        <p:txBody>
          <a:bodyPr anchorCtr="0" anchor="b" bIns="0" lIns="0" spcFirstLastPara="1" rIns="0" wrap="square" tIns="45700">
            <a:normAutofit/>
          </a:bodyPr>
          <a:lstStyle/>
          <a:p>
            <a:pPr indent="0" lvl="0" marL="0" marR="0" rtl="0" algn="ctr">
              <a:lnSpc>
                <a:spcPct val="100000"/>
              </a:lnSpc>
              <a:spcBef>
                <a:spcPts val="0"/>
              </a:spcBef>
              <a:spcAft>
                <a:spcPts val="0"/>
              </a:spcAft>
              <a:buClr>
                <a:srgbClr val="CC6600"/>
              </a:buClr>
              <a:buSzPts val="2200"/>
              <a:buFont typeface="Times New Roman"/>
              <a:buNone/>
            </a:pPr>
            <a:br>
              <a:rPr b="0" i="0" lang="fr-FR" sz="2200" u="none">
                <a:solidFill>
                  <a:srgbClr val="CC6600"/>
                </a:solidFill>
                <a:effectLst>
                  <a:outerShdw blurRad="38100" algn="tl" dir="2700000" dist="38100">
                    <a:srgbClr val="C0C0C0"/>
                  </a:outerShdw>
                </a:effectLst>
                <a:latin typeface="Times New Roman"/>
                <a:ea typeface="Times New Roman"/>
                <a:cs typeface="Times New Roman"/>
                <a:sym typeface="Times New Roman"/>
              </a:rPr>
            </a:br>
            <a:r>
              <a:rPr b="0" i="0" lang="fr-FR" sz="2200" u="none">
                <a:solidFill>
                  <a:srgbClr val="CC6600"/>
                </a:solidFill>
                <a:effectLst>
                  <a:outerShdw blurRad="38100" algn="tl" dir="2700000" dist="38100">
                    <a:srgbClr val="C0C0C0"/>
                  </a:outerShdw>
                </a:effectLst>
                <a:latin typeface="Times New Roman"/>
                <a:ea typeface="Times New Roman"/>
                <a:cs typeface="Times New Roman"/>
                <a:sym typeface="Times New Roman"/>
              </a:rPr>
              <a:t>Conditions de réalisation </a:t>
            </a:r>
            <a:br>
              <a:rPr b="0" i="0" lang="fr-FR" sz="2200" u="none">
                <a:solidFill>
                  <a:srgbClr val="CC6600"/>
                </a:solidFill>
                <a:effectLst>
                  <a:outerShdw blurRad="38100" algn="tl" dir="2700000" dist="38100">
                    <a:srgbClr val="C0C0C0"/>
                  </a:outerShdw>
                </a:effectLst>
                <a:latin typeface="Times New Roman"/>
                <a:ea typeface="Times New Roman"/>
                <a:cs typeface="Times New Roman"/>
                <a:sym typeface="Times New Roman"/>
              </a:rPr>
            </a:br>
            <a:r>
              <a:rPr b="0" i="0" lang="fr-FR" sz="2200" u="none">
                <a:solidFill>
                  <a:srgbClr val="CC6600"/>
                </a:solidFill>
                <a:effectLst>
                  <a:outerShdw blurRad="38100" algn="tl" dir="2700000" dist="38100">
                    <a:srgbClr val="C0C0C0"/>
                  </a:outerShdw>
                </a:effectLst>
                <a:latin typeface="Times New Roman"/>
                <a:ea typeface="Times New Roman"/>
                <a:cs typeface="Times New Roman"/>
                <a:sym typeface="Times New Roman"/>
              </a:rPr>
              <a:t> شروط الانجا ز</a:t>
            </a:r>
            <a:br>
              <a:rPr b="0" i="0" lang="fr-FR" sz="2200" u="none">
                <a:solidFill>
                  <a:srgbClr val="CC6600"/>
                </a:solidFill>
                <a:effectLst>
                  <a:outerShdw blurRad="38100" algn="tl" dir="2700000" dist="38100">
                    <a:srgbClr val="C0C0C0"/>
                  </a:outerShdw>
                </a:effectLst>
                <a:latin typeface="Times New Roman"/>
                <a:ea typeface="Times New Roman"/>
                <a:cs typeface="Times New Roman"/>
                <a:sym typeface="Times New Roman"/>
              </a:rPr>
            </a:br>
            <a:r>
              <a:rPr b="0" i="1" lang="fr-FR" sz="1200" u="none">
                <a:solidFill>
                  <a:schemeClr val="lt2"/>
                </a:solidFill>
                <a:effectLst>
                  <a:outerShdw blurRad="38100" algn="tl" dir="2700000" dist="38100">
                    <a:srgbClr val="C0C0C0"/>
                  </a:outerShdw>
                </a:effectLst>
                <a:latin typeface="Tahoma"/>
                <a:ea typeface="Tahoma"/>
                <a:cs typeface="Tahoma"/>
                <a:sym typeface="Tahoma"/>
              </a:rPr>
              <a:t>INSTALLATION</a:t>
            </a:r>
            <a:br>
              <a:rPr b="0" i="1" lang="fr-FR" sz="1200" u="none">
                <a:solidFill>
                  <a:schemeClr val="lt2"/>
                </a:solidFill>
                <a:effectLst>
                  <a:outerShdw blurRad="38100" algn="tl" dir="2700000" dist="38100">
                    <a:srgbClr val="C0C0C0"/>
                  </a:outerShdw>
                </a:effectLst>
                <a:latin typeface="Tahoma"/>
                <a:ea typeface="Tahoma"/>
                <a:cs typeface="Tahoma"/>
                <a:sym typeface="Tahoma"/>
              </a:rPr>
            </a:br>
            <a:r>
              <a:rPr b="0" i="1" lang="fr-FR" sz="1200" u="none">
                <a:solidFill>
                  <a:schemeClr val="lt2"/>
                </a:solidFill>
                <a:effectLst>
                  <a:outerShdw blurRad="38100" algn="tl" dir="2700000" dist="38100">
                    <a:srgbClr val="C0C0C0"/>
                  </a:outerShdw>
                </a:effectLst>
                <a:latin typeface="Tahoma"/>
                <a:ea typeface="Tahoma"/>
                <a:cs typeface="Tahoma"/>
                <a:sym typeface="Tahoma"/>
              </a:rPr>
              <a:t>LES MODALITESDE REGROUPEMENT DES ELEVES</a:t>
            </a:r>
            <a:br>
              <a:rPr b="0" i="1" lang="fr-FR" sz="1200" u="none">
                <a:solidFill>
                  <a:schemeClr val="lt2"/>
                </a:solidFill>
                <a:effectLst>
                  <a:outerShdw blurRad="38100" algn="tl" dir="2700000" dist="38100">
                    <a:srgbClr val="C0C0C0"/>
                  </a:outerShdw>
                </a:effectLst>
                <a:latin typeface="Tahoma"/>
                <a:ea typeface="Tahoma"/>
                <a:cs typeface="Tahoma"/>
                <a:sym typeface="Tahoma"/>
              </a:rPr>
            </a:br>
            <a:r>
              <a:rPr b="0" i="1" lang="fr-FR" sz="1200" u="none">
                <a:solidFill>
                  <a:schemeClr val="lt2"/>
                </a:solidFill>
                <a:effectLst>
                  <a:outerShdw blurRad="38100" algn="tl" dir="2700000" dist="38100">
                    <a:srgbClr val="C0C0C0"/>
                  </a:outerShdw>
                </a:effectLst>
                <a:latin typeface="Tahoma"/>
                <a:ea typeface="Tahoma"/>
                <a:cs typeface="Tahoma"/>
                <a:sym typeface="Tahoma"/>
              </a:rPr>
              <a:t>L’ENVIRONNEMENT</a:t>
            </a:r>
            <a:br>
              <a:rPr b="0" i="1" lang="fr-FR" sz="1200" u="none">
                <a:solidFill>
                  <a:schemeClr val="lt2"/>
                </a:solidFill>
                <a:effectLst>
                  <a:outerShdw blurRad="38100" algn="tl" dir="2700000" dist="38100">
                    <a:srgbClr val="C0C0C0"/>
                  </a:outerShdw>
                </a:effectLst>
                <a:latin typeface="Tahoma"/>
                <a:ea typeface="Tahoma"/>
                <a:cs typeface="Tahoma"/>
                <a:sym typeface="Tahoma"/>
              </a:rPr>
            </a:br>
            <a:r>
              <a:rPr b="0" i="1" lang="fr-FR" sz="1200" u="none">
                <a:solidFill>
                  <a:schemeClr val="lt2"/>
                </a:solidFill>
                <a:effectLst>
                  <a:outerShdw blurRad="38100" algn="tl" dir="2700000" dist="38100">
                    <a:srgbClr val="C0C0C0"/>
                  </a:outerShdw>
                </a:effectLst>
                <a:latin typeface="Tahoma"/>
                <a:ea typeface="Tahoma"/>
                <a:cs typeface="Tahoma"/>
                <a:sym typeface="Tahoma"/>
              </a:rPr>
              <a:t>LA DUREE DE L’ACTIVITE</a:t>
            </a:r>
            <a:br>
              <a:rPr b="0" i="1" lang="fr-FR" sz="1200" u="none">
                <a:solidFill>
                  <a:schemeClr val="lt2"/>
                </a:solidFill>
                <a:effectLst>
                  <a:outerShdw blurRad="38100" algn="tl" dir="2700000" dist="38100">
                    <a:srgbClr val="C0C0C0"/>
                  </a:outerShdw>
                </a:effectLst>
                <a:latin typeface="Tahoma"/>
                <a:ea typeface="Tahoma"/>
                <a:cs typeface="Tahoma"/>
                <a:sym typeface="Tahoma"/>
              </a:rPr>
            </a:br>
            <a:r>
              <a:rPr b="0" i="0" lang="fr-FR" sz="2200" u="none">
                <a:solidFill>
                  <a:srgbClr val="CC6600"/>
                </a:solidFill>
                <a:effectLst>
                  <a:outerShdw blurRad="38100" algn="tl" dir="2700000" dist="38100">
                    <a:srgbClr val="C0C0C0"/>
                  </a:outerShdw>
                </a:effectLst>
                <a:latin typeface="Times New Roman"/>
                <a:ea typeface="Times New Roman"/>
                <a:cs typeface="Times New Roman"/>
                <a:sym typeface="Times New Roman"/>
              </a:rPr>
              <a:t>  </a:t>
            </a:r>
            <a:endParaRPr/>
          </a:p>
        </p:txBody>
      </p:sp>
      <p:sp>
        <p:nvSpPr>
          <p:cNvPr id="554" name="Shape 554"/>
          <p:cNvSpPr txBox="1"/>
          <p:nvPr>
            <p:ph idx="4294967295" type="body"/>
          </p:nvPr>
        </p:nvSpPr>
        <p:spPr>
          <a:xfrm>
            <a:off x="609600" y="3581400"/>
            <a:ext cx="8229600" cy="2430600"/>
          </a:xfrm>
          <a:prstGeom prst="rect">
            <a:avLst/>
          </a:prstGeom>
          <a:noFill/>
          <a:ln>
            <a:noFill/>
          </a:ln>
        </p:spPr>
        <p:txBody>
          <a:bodyPr anchorCtr="0" anchor="t" bIns="45700" lIns="91425" spcFirstLastPara="1" rIns="91425" wrap="square" tIns="45700">
            <a:noAutofit/>
          </a:bodyPr>
          <a:lstStyle/>
          <a:p>
            <a:pPr indent="-342900" lvl="0" marL="342900" marR="0" rtl="0" algn="ctr">
              <a:lnSpc>
                <a:spcPct val="100000"/>
              </a:lnSpc>
              <a:spcBef>
                <a:spcPts val="0"/>
              </a:spcBef>
              <a:spcAft>
                <a:spcPts val="0"/>
              </a:spcAft>
              <a:buClr>
                <a:schemeClr val="hlink"/>
              </a:buClr>
              <a:buSzPts val="3240"/>
              <a:buFont typeface="Tahoma"/>
              <a:buNone/>
            </a:pPr>
            <a:r>
              <a:rPr b="0" i="0" lang="fr-FR" sz="2700" u="none">
                <a:solidFill>
                  <a:srgbClr val="FF3300"/>
                </a:solidFill>
                <a:effectLst>
                  <a:outerShdw blurRad="38100" algn="tl" dir="2700000" dist="38100">
                    <a:srgbClr val="C0C0C0"/>
                  </a:outerShdw>
                </a:effectLst>
                <a:latin typeface="Tahoma"/>
                <a:ea typeface="Tahoma"/>
                <a:cs typeface="Tahoma"/>
                <a:sym typeface="Tahoma"/>
              </a:rPr>
              <a:t> 1 Contre  1</a:t>
            </a:r>
            <a:endParaRPr/>
          </a:p>
          <a:p>
            <a:pPr indent="-342900" lvl="0" marL="342900" marR="0" rtl="0" algn="ctr">
              <a:lnSpc>
                <a:spcPct val="100000"/>
              </a:lnSpc>
              <a:spcBef>
                <a:spcPts val="0"/>
              </a:spcBef>
              <a:spcAft>
                <a:spcPts val="0"/>
              </a:spcAft>
              <a:buClr>
                <a:schemeClr val="hlink"/>
              </a:buClr>
              <a:buSzPts val="3240"/>
              <a:buFont typeface="Tahoma"/>
              <a:buNone/>
            </a:pPr>
            <a:r>
              <a:rPr b="0" i="0" lang="fr-FR" sz="2700" u="none">
                <a:solidFill>
                  <a:srgbClr val="FF3300"/>
                </a:solidFill>
                <a:effectLst>
                  <a:outerShdw blurRad="38100" algn="tl" dir="2700000" dist="38100">
                    <a:srgbClr val="C0C0C0"/>
                  </a:outerShdw>
                </a:effectLst>
                <a:latin typeface="Tahoma"/>
                <a:ea typeface="Tahoma"/>
                <a:cs typeface="Tahoma"/>
                <a:sym typeface="Tahoma"/>
              </a:rPr>
              <a:t>2m sur 2m</a:t>
            </a:r>
            <a:endParaRPr/>
          </a:p>
          <a:p>
            <a:pPr indent="-342900" lvl="0" marL="342900" marR="0" rtl="0" algn="ctr">
              <a:lnSpc>
                <a:spcPct val="100000"/>
              </a:lnSpc>
              <a:spcBef>
                <a:spcPts val="0"/>
              </a:spcBef>
              <a:spcAft>
                <a:spcPts val="0"/>
              </a:spcAft>
              <a:buClr>
                <a:schemeClr val="hlink"/>
              </a:buClr>
              <a:buSzPts val="3240"/>
              <a:buFont typeface="Tahoma"/>
              <a:buNone/>
            </a:pPr>
            <a:r>
              <a:rPr b="0" i="0" lang="fr-FR" sz="2700" u="none">
                <a:solidFill>
                  <a:srgbClr val="FF3300"/>
                </a:solidFill>
                <a:effectLst>
                  <a:outerShdw blurRad="38100" algn="tl" dir="2700000" dist="38100">
                    <a:srgbClr val="C0C0C0"/>
                  </a:outerShdw>
                </a:effectLst>
                <a:latin typeface="Tahoma"/>
                <a:ea typeface="Tahoma"/>
                <a:cs typeface="Tahoma"/>
                <a:sym typeface="Tahoma"/>
              </a:rPr>
              <a:t>Sans obstacle</a:t>
            </a:r>
            <a:endParaRPr/>
          </a:p>
          <a:p>
            <a:pPr indent="-137159" lvl="0" marL="342900" marR="0" rtl="0" algn="l">
              <a:spcBef>
                <a:spcPts val="540"/>
              </a:spcBef>
              <a:spcAft>
                <a:spcPts val="0"/>
              </a:spcAft>
              <a:buClr>
                <a:schemeClr val="hlink"/>
              </a:buClr>
              <a:buSzPts val="3240"/>
              <a:buFont typeface="Tahoma"/>
              <a:buNone/>
            </a:pPr>
            <a:r>
              <a:t/>
            </a:r>
            <a:endParaRPr b="0" i="0" sz="2700" u="none">
              <a:solidFill>
                <a:srgbClr val="FF3300"/>
              </a:solidFill>
              <a:effectLst>
                <a:outerShdw blurRad="38100" algn="tl" dir="2700000" dist="38100">
                  <a:srgbClr val="C0C0C0"/>
                </a:outerShdw>
              </a:effectLst>
              <a:latin typeface="Tahoma"/>
              <a:ea typeface="Tahoma"/>
              <a:cs typeface="Tahoma"/>
              <a:sym typeface="Tahoma"/>
            </a:endParaRPr>
          </a:p>
        </p:txBody>
      </p:sp>
      <p:sp>
        <p:nvSpPr>
          <p:cNvPr id="555" name="Shape 555"/>
          <p:cNvSpPr txBox="1"/>
          <p:nvPr/>
        </p:nvSpPr>
        <p:spPr>
          <a:xfrm>
            <a:off x="2667000" y="6356350"/>
            <a:ext cx="3352800" cy="365100"/>
          </a:xfrm>
          <a:prstGeom prst="rect">
            <a:avLst/>
          </a:prstGeom>
          <a:noFill/>
          <a:ln>
            <a:noFill/>
          </a:ln>
        </p:spPr>
        <p:txBody>
          <a:bodyPr anchorCtr="0" anchor="b" bIns="0" lIns="0" spcFirstLastPara="1" rIns="0" wrap="square" tIns="0">
            <a:noAutofit/>
          </a:bodyPr>
          <a:lstStyle/>
          <a:p>
            <a:pPr indent="0" lvl="0" marL="0" marR="0" rtl="0" algn="l">
              <a:lnSpc>
                <a:spcPct val="100000"/>
              </a:lnSpc>
              <a:spcBef>
                <a:spcPts val="0"/>
              </a:spcBef>
              <a:spcAft>
                <a:spcPts val="0"/>
              </a:spcAft>
              <a:buClr>
                <a:schemeClr val="lt2"/>
              </a:buClr>
              <a:buSzPts val="840"/>
              <a:buFont typeface="Noto Sans Symbols"/>
              <a:buChar char="●"/>
            </a:pPr>
            <a:r>
              <a:rPr b="0" i="0" lang="fr-FR" sz="1200" u="none">
                <a:solidFill>
                  <a:srgbClr val="045C75"/>
                </a:solidFill>
                <a:latin typeface="Arial"/>
                <a:ea typeface="Arial"/>
                <a:cs typeface="Arial"/>
                <a:sym typeface="Arial"/>
              </a:rPr>
              <a:t>H .Alaatchane   A.Boumaaza    </a:t>
            </a:r>
            <a:endParaRPr/>
          </a:p>
        </p:txBody>
      </p:sp>
    </p:spTree>
  </p:cSld>
  <p:clrMapOvr>
    <a:masterClrMapping/>
  </p:clrMapOvr>
  <p:transition spd="slow">
    <p:blinds dir="vert"/>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53"/>
                                        </p:tgtEl>
                                        <p:attrNameLst>
                                          <p:attrName>style.visibility</p:attrName>
                                        </p:attrNameLst>
                                      </p:cBhvr>
                                      <p:to>
                                        <p:strVal val="visible"/>
                                      </p:to>
                                    </p:set>
                                    <p:animEffect filter="fade" transition="in">
                                      <p:cBhvr>
                                        <p:cTn dur="500"/>
                                        <p:tgtEl>
                                          <p:spTgt spid="55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0">
  <p:cSld>
    <p:spTree>
      <p:nvGrpSpPr>
        <p:cNvPr id="111" name="Shape 111"/>
        <p:cNvGrpSpPr/>
        <p:nvPr/>
      </p:nvGrpSpPr>
      <p:grpSpPr>
        <a:xfrm>
          <a:off x="0" y="0"/>
          <a:ext cx="0" cy="0"/>
          <a:chOff x="0" y="0"/>
          <a:chExt cx="0" cy="0"/>
        </a:xfrm>
      </p:grpSpPr>
      <p:sp>
        <p:nvSpPr>
          <p:cNvPr id="112" name="Shape 112"/>
          <p:cNvSpPr txBox="1"/>
          <p:nvPr>
            <p:ph type="title"/>
          </p:nvPr>
        </p:nvSpPr>
        <p:spPr>
          <a:xfrm>
            <a:off x="533400" y="0"/>
            <a:ext cx="8229600" cy="1314300"/>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Clr>
                <a:schemeClr val="lt2"/>
              </a:buClr>
              <a:buSzPts val="4400"/>
              <a:buFont typeface="Tahoma"/>
              <a:buNone/>
            </a:pPr>
            <a:r>
              <a:rPr b="0" i="0" lang="fr-FR" sz="4400" u="none">
                <a:solidFill>
                  <a:schemeClr val="lt2"/>
                </a:solidFill>
                <a:effectLst>
                  <a:outerShdw blurRad="38100" algn="tl" dir="2700000" dist="38100">
                    <a:srgbClr val="C0C0C0"/>
                  </a:outerShdw>
                </a:effectLst>
                <a:latin typeface="Tahoma"/>
                <a:ea typeface="Tahoma"/>
                <a:cs typeface="Tahoma"/>
                <a:sym typeface="Tahoma"/>
              </a:rPr>
              <a:t>OP 2009 permet de: </a:t>
            </a:r>
            <a:endParaRPr/>
          </a:p>
        </p:txBody>
      </p:sp>
      <p:sp>
        <p:nvSpPr>
          <p:cNvPr id="113" name="Shape 113"/>
          <p:cNvSpPr txBox="1"/>
          <p:nvPr>
            <p:ph idx="1" type="body"/>
          </p:nvPr>
        </p:nvSpPr>
        <p:spPr>
          <a:xfrm>
            <a:off x="533400" y="1295400"/>
            <a:ext cx="8077200" cy="5562600"/>
          </a:xfrm>
          <a:prstGeom prst="rect">
            <a:avLst/>
          </a:prstGeom>
          <a:noFill/>
          <a:ln cap="flat" cmpd="sng" w="28575">
            <a:solidFill>
              <a:schemeClr val="lt1"/>
            </a:solidFill>
            <a:prstDash val="solid"/>
            <a:miter lim="524288"/>
            <a:headEnd len="sm" w="sm" type="none"/>
            <a:tailEnd len="sm" w="sm" type="none"/>
          </a:ln>
        </p:spPr>
        <p:txBody>
          <a:bodyPr anchorCtr="0" anchor="t" bIns="45700" lIns="91425" spcFirstLastPara="1" rIns="91425" wrap="square" tIns="45700">
            <a:noAutofit/>
          </a:bodyPr>
          <a:lstStyle/>
          <a:p>
            <a:pPr indent="-342900" lvl="0" marL="342900" rtl="0" algn="l">
              <a:lnSpc>
                <a:spcPct val="100000"/>
              </a:lnSpc>
              <a:spcBef>
                <a:spcPts val="0"/>
              </a:spcBef>
              <a:spcAft>
                <a:spcPts val="0"/>
              </a:spcAft>
              <a:buClr>
                <a:schemeClr val="hlink"/>
              </a:buClr>
              <a:buSzPts val="2400"/>
              <a:buFont typeface="Tahoma"/>
              <a:buChar char="•"/>
            </a:pPr>
            <a:r>
              <a:rPr b="1" i="0" lang="fr-FR" sz="2000" u="none">
                <a:solidFill>
                  <a:schemeClr val="lt2"/>
                </a:solidFill>
                <a:effectLst>
                  <a:outerShdw blurRad="38100" algn="tl" dir="2700000" dist="38100">
                    <a:srgbClr val="C0C0C0"/>
                  </a:outerShdw>
                </a:effectLst>
                <a:latin typeface="Tahoma"/>
                <a:ea typeface="Tahoma"/>
                <a:cs typeface="Tahoma"/>
                <a:sym typeface="Tahoma"/>
              </a:rPr>
              <a:t>D orienter l action des enseignants de LEPS (à partir des finalités éducatives,profile de l élevé marocain -----</a:t>
            </a:r>
            <a:endParaRPr/>
          </a:p>
          <a:p>
            <a:pPr indent="-342900" lvl="0" marL="342900" rtl="0" algn="l">
              <a:lnSpc>
                <a:spcPct val="100000"/>
              </a:lnSpc>
              <a:spcBef>
                <a:spcPts val="400"/>
              </a:spcBef>
              <a:spcAft>
                <a:spcPts val="0"/>
              </a:spcAft>
              <a:buClr>
                <a:schemeClr val="hlink"/>
              </a:buClr>
              <a:buSzPts val="2400"/>
              <a:buFont typeface="Tahoma"/>
              <a:buChar char="•"/>
            </a:pPr>
            <a:br>
              <a:rPr b="1" i="0" lang="fr-FR" sz="2000" u="none">
                <a:solidFill>
                  <a:schemeClr val="lt2"/>
                </a:solidFill>
                <a:effectLst>
                  <a:outerShdw blurRad="38100" algn="tl" dir="2700000" dist="38100">
                    <a:srgbClr val="C0C0C0"/>
                  </a:outerShdw>
                </a:effectLst>
                <a:latin typeface="Tahoma"/>
                <a:ea typeface="Tahoma"/>
                <a:cs typeface="Tahoma"/>
                <a:sym typeface="Tahoma"/>
              </a:rPr>
            </a:br>
            <a:r>
              <a:rPr b="1" i="0" lang="fr-FR" sz="2000" u="none">
                <a:solidFill>
                  <a:schemeClr val="lt2"/>
                </a:solidFill>
                <a:effectLst>
                  <a:outerShdw blurRad="38100" algn="tl" dir="2700000" dist="38100">
                    <a:srgbClr val="C0C0C0"/>
                  </a:outerShdw>
                </a:effectLst>
                <a:latin typeface="Tahoma"/>
                <a:ea typeface="Tahoma"/>
                <a:cs typeface="Tahoma"/>
                <a:sym typeface="Tahoma"/>
              </a:rPr>
              <a:t> jusqu aux objectifs des séances tout en passant par OTI;modules;objs des cycles; objs des séquences: objs des séances</a:t>
            </a:r>
            <a:endParaRPr/>
          </a:p>
          <a:p>
            <a:pPr indent="-342900" lvl="0" marL="342900" rtl="0" algn="l">
              <a:lnSpc>
                <a:spcPct val="100000"/>
              </a:lnSpc>
              <a:spcBef>
                <a:spcPts val="400"/>
              </a:spcBef>
              <a:spcAft>
                <a:spcPts val="0"/>
              </a:spcAft>
              <a:buClr>
                <a:schemeClr val="hlink"/>
              </a:buClr>
              <a:buSzPts val="2400"/>
              <a:buFont typeface="Tahoma"/>
              <a:buChar char="•"/>
            </a:pPr>
            <a:r>
              <a:rPr b="1" i="0" lang="fr-FR" sz="2000" u="none">
                <a:solidFill>
                  <a:schemeClr val="lt2"/>
                </a:solidFill>
                <a:effectLst>
                  <a:outerShdw blurRad="38100" algn="tl" dir="2700000" dist="38100">
                    <a:srgbClr val="C0C0C0"/>
                  </a:outerShdw>
                </a:effectLst>
                <a:latin typeface="Tahoma"/>
                <a:ea typeface="Tahoma"/>
                <a:cs typeface="Tahoma"/>
                <a:sym typeface="Tahoma"/>
              </a:rPr>
              <a:t>De minimiser la responsabilité des enseignants dans le choix des objectifs</a:t>
            </a:r>
            <a:endParaRPr/>
          </a:p>
          <a:p>
            <a:pPr indent="-342900" lvl="0" marL="342900" rtl="0" algn="l">
              <a:lnSpc>
                <a:spcPct val="100000"/>
              </a:lnSpc>
              <a:spcBef>
                <a:spcPts val="400"/>
              </a:spcBef>
              <a:spcAft>
                <a:spcPts val="0"/>
              </a:spcAft>
              <a:buClr>
                <a:schemeClr val="hlink"/>
              </a:buClr>
              <a:buSzPts val="2400"/>
              <a:buFont typeface="Tahoma"/>
              <a:buChar char="•"/>
            </a:pPr>
            <a:r>
              <a:rPr b="1" i="0" lang="fr-FR" sz="2000" u="none">
                <a:solidFill>
                  <a:schemeClr val="lt2"/>
                </a:solidFill>
                <a:effectLst>
                  <a:outerShdw blurRad="38100" algn="tl" dir="2700000" dist="38100">
                    <a:srgbClr val="C0C0C0"/>
                  </a:outerShdw>
                </a:effectLst>
                <a:latin typeface="Tahoma"/>
                <a:ea typeface="Tahoma"/>
                <a:cs typeface="Tahoma"/>
                <a:sym typeface="Tahoma"/>
              </a:rPr>
              <a:t>Il permit de concrétiser un principe important celui de légalité des apprenants devant le savoir et l apprentissage: même objectifs pour les mêmes niveaux </a:t>
            </a:r>
            <a:endParaRPr/>
          </a:p>
          <a:p>
            <a:pPr indent="-342900" lvl="0" marL="342900" rtl="0" algn="l">
              <a:lnSpc>
                <a:spcPct val="100000"/>
              </a:lnSpc>
              <a:spcBef>
                <a:spcPts val="400"/>
              </a:spcBef>
              <a:spcAft>
                <a:spcPts val="0"/>
              </a:spcAft>
              <a:buClr>
                <a:schemeClr val="hlink"/>
              </a:buClr>
              <a:buSzPts val="2400"/>
              <a:buFont typeface="Tahoma"/>
              <a:buChar char="•"/>
            </a:pPr>
            <a:r>
              <a:rPr b="1" i="0" lang="fr-FR" sz="2000" u="none">
                <a:solidFill>
                  <a:schemeClr val="lt2"/>
                </a:solidFill>
                <a:effectLst>
                  <a:outerShdw blurRad="38100" algn="tl" dir="2700000" dist="38100">
                    <a:srgbClr val="C0C0C0"/>
                  </a:outerShdw>
                </a:effectLst>
                <a:latin typeface="Tahoma"/>
                <a:ea typeface="Tahoma"/>
                <a:cs typeface="Tahoma"/>
                <a:sym typeface="Tahoma"/>
              </a:rPr>
              <a:t>Il permet de résoudre un problème important celui de la progression dans l apprentissage en vue de lutter contre (l éternel débutant) </a:t>
            </a:r>
            <a:endParaRPr/>
          </a:p>
          <a:p>
            <a:pPr indent="-342900" lvl="0" marL="342900" rtl="0" algn="l">
              <a:lnSpc>
                <a:spcPct val="100000"/>
              </a:lnSpc>
              <a:spcBef>
                <a:spcPts val="640"/>
              </a:spcBef>
              <a:spcAft>
                <a:spcPts val="0"/>
              </a:spcAft>
              <a:buClr>
                <a:schemeClr val="hlink"/>
              </a:buClr>
              <a:buSzPts val="2400"/>
              <a:buFont typeface="Tahoma"/>
              <a:buChar char="•"/>
            </a:pPr>
            <a:r>
              <a:rPr b="1" i="0" lang="fr-FR" sz="2000" u="none">
                <a:solidFill>
                  <a:schemeClr val="lt2"/>
                </a:solidFill>
                <a:effectLst>
                  <a:outerShdw blurRad="38100" algn="tl" dir="2700000" dist="38100">
                    <a:srgbClr val="C0C0C0"/>
                  </a:outerShdw>
                </a:effectLst>
                <a:latin typeface="Tahoma"/>
                <a:ea typeface="Tahoma"/>
                <a:cs typeface="Tahoma"/>
                <a:sym typeface="Tahoma"/>
              </a:rPr>
              <a:t>Il précise la méthodologie de l enseignement de LEPS</a:t>
            </a:r>
            <a:r>
              <a:rPr b="1" i="0" lang="fr-FR" sz="3200" u="none">
                <a:solidFill>
                  <a:schemeClr val="lt2"/>
                </a:solidFill>
                <a:effectLst>
                  <a:outerShdw blurRad="38100" algn="tl" dir="2700000" dist="38100">
                    <a:srgbClr val="C0C0C0"/>
                  </a:outerShdw>
                </a:effectLst>
                <a:latin typeface="Tahoma"/>
                <a:ea typeface="Tahoma"/>
                <a:cs typeface="Tahoma"/>
                <a:sym typeface="Tahoma"/>
              </a:rPr>
              <a:t>                                                                                               </a:t>
            </a:r>
            <a:endParaRPr/>
          </a:p>
          <a:p>
            <a:pPr indent="-99059" lvl="0" marL="342900" rtl="0" algn="l">
              <a:lnSpc>
                <a:spcPct val="100000"/>
              </a:lnSpc>
              <a:spcBef>
                <a:spcPts val="640"/>
              </a:spcBef>
              <a:spcAft>
                <a:spcPts val="0"/>
              </a:spcAft>
              <a:buClr>
                <a:schemeClr val="hlink"/>
              </a:buClr>
              <a:buSzPts val="3840"/>
              <a:buFont typeface="Tahoma"/>
              <a:buNone/>
            </a:pPr>
            <a:r>
              <a:t/>
            </a:r>
            <a:endParaRPr b="1" i="0" sz="3200" u="none">
              <a:solidFill>
                <a:schemeClr val="lt2"/>
              </a:solidFill>
              <a:effectLst>
                <a:outerShdw blurRad="38100" algn="tl" dir="2700000" dist="38100">
                  <a:srgbClr val="C0C0C0"/>
                </a:outerShdw>
              </a:effectLst>
              <a:latin typeface="Tahoma"/>
              <a:ea typeface="Tahoma"/>
              <a:cs typeface="Tahoma"/>
              <a:sym typeface="Tahoma"/>
            </a:endParaRPr>
          </a:p>
          <a:p>
            <a:pPr indent="-342900" lvl="0" marL="342900" rtl="0" algn="l">
              <a:lnSpc>
                <a:spcPct val="100000"/>
              </a:lnSpc>
              <a:spcBef>
                <a:spcPts val="180"/>
              </a:spcBef>
              <a:spcAft>
                <a:spcPts val="0"/>
              </a:spcAft>
              <a:buSzPts val="1080"/>
              <a:buFont typeface="Tahoma"/>
              <a:buNone/>
            </a:pPr>
            <a:r>
              <a:rPr b="0" i="0" lang="fr-FR" sz="900" u="none">
                <a:solidFill>
                  <a:schemeClr val="lt1"/>
                </a:solidFill>
                <a:effectLst>
                  <a:outerShdw blurRad="38100" algn="tl" dir="2700000" dist="38100">
                    <a:srgbClr val="C0C0C0"/>
                  </a:outerShdw>
                </a:effectLst>
                <a:latin typeface="Tahoma"/>
                <a:ea typeface="Tahoma"/>
                <a:cs typeface="Tahoma"/>
                <a:sym typeface="Tahoma"/>
              </a:rPr>
              <a:t>                     </a:t>
            </a:r>
            <a:endParaRPr/>
          </a:p>
          <a:p>
            <a:pPr indent="-342900" lvl="0" marL="342900" rtl="0" algn="l">
              <a:lnSpc>
                <a:spcPct val="100000"/>
              </a:lnSpc>
              <a:spcBef>
                <a:spcPts val="180"/>
              </a:spcBef>
              <a:spcAft>
                <a:spcPts val="0"/>
              </a:spcAft>
              <a:buSzPts val="1080"/>
              <a:buFont typeface="Tahoma"/>
              <a:buNone/>
            </a:pPr>
            <a:r>
              <a:rPr b="0" i="0" lang="fr-FR" sz="900" u="none">
                <a:solidFill>
                  <a:srgbClr val="FF3300"/>
                </a:solidFill>
                <a:effectLst>
                  <a:outerShdw blurRad="38100" algn="tl" dir="2700000" dist="38100">
                    <a:srgbClr val="C0C0C0"/>
                  </a:outerShdw>
                </a:effectLst>
                <a:latin typeface="Tahoma"/>
                <a:ea typeface="Tahoma"/>
                <a:cs typeface="Tahoma"/>
                <a:sym typeface="Tahoma"/>
              </a:rPr>
              <a:t>                             </a:t>
            </a:r>
            <a:endParaRPr/>
          </a:p>
        </p:txBody>
      </p:sp>
      <p:cxnSp>
        <p:nvCxnSpPr>
          <p:cNvPr id="114" name="Shape 114"/>
          <p:cNvCxnSpPr/>
          <p:nvPr/>
        </p:nvCxnSpPr>
        <p:spPr>
          <a:xfrm>
            <a:off x="1066800" y="4572000"/>
            <a:ext cx="0" cy="0"/>
          </a:xfrm>
          <a:prstGeom prst="straightConnector1">
            <a:avLst/>
          </a:prstGeom>
          <a:noFill/>
          <a:ln cap="flat" cmpd="sng" w="9525">
            <a:solidFill>
              <a:schemeClr val="lt1"/>
            </a:solidFill>
            <a:prstDash val="solid"/>
            <a:miter lim="800000"/>
            <a:headEnd len="med" w="med" type="none"/>
            <a:tailEnd len="med" w="med" type="triangle"/>
          </a:ln>
        </p:spPr>
      </p:cxnSp>
      <p:cxnSp>
        <p:nvCxnSpPr>
          <p:cNvPr id="115" name="Shape 115"/>
          <p:cNvCxnSpPr/>
          <p:nvPr/>
        </p:nvCxnSpPr>
        <p:spPr>
          <a:xfrm>
            <a:off x="914400" y="4648200"/>
            <a:ext cx="0" cy="0"/>
          </a:xfrm>
          <a:prstGeom prst="straightConnector1">
            <a:avLst/>
          </a:prstGeom>
          <a:noFill/>
          <a:ln cap="flat" cmpd="sng" w="9525">
            <a:solidFill>
              <a:schemeClr val="lt1"/>
            </a:solidFill>
            <a:prstDash val="solid"/>
            <a:miter lim="800000"/>
            <a:headEnd len="med" w="med" type="none"/>
            <a:tailEnd len="med" w="med" type="triangle"/>
          </a:ln>
        </p:spPr>
      </p:cxnSp>
      <p:cxnSp>
        <p:nvCxnSpPr>
          <p:cNvPr id="116" name="Shape 116"/>
          <p:cNvCxnSpPr/>
          <p:nvPr/>
        </p:nvCxnSpPr>
        <p:spPr>
          <a:xfrm>
            <a:off x="990600" y="4648200"/>
            <a:ext cx="0" cy="0"/>
          </a:xfrm>
          <a:prstGeom prst="straightConnector1">
            <a:avLst/>
          </a:prstGeom>
          <a:noFill/>
          <a:ln cap="flat" cmpd="sng" w="9525">
            <a:solidFill>
              <a:schemeClr val="lt1"/>
            </a:solidFill>
            <a:prstDash val="solid"/>
            <a:miter lim="800000"/>
            <a:headEnd len="med" w="med" type="none"/>
            <a:tailEnd len="med" w="med" type="triangle"/>
          </a:ln>
        </p:spPr>
      </p:cxnSp>
    </p:spTree>
  </p:cSld>
  <p:clrMapOvr>
    <a:masterClrMapping/>
  </p:clrMapOvr>
  <p:transition spd="slow">
    <p:blinds dir="vert"/>
  </p:transition>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0">
  <p:cSld>
    <p:spTree>
      <p:nvGrpSpPr>
        <p:cNvPr id="562" name="Shape 562"/>
        <p:cNvGrpSpPr/>
        <p:nvPr/>
      </p:nvGrpSpPr>
      <p:grpSpPr>
        <a:xfrm>
          <a:off x="0" y="0"/>
          <a:ext cx="0" cy="0"/>
          <a:chOff x="0" y="0"/>
          <a:chExt cx="0" cy="0"/>
        </a:xfrm>
      </p:grpSpPr>
      <p:sp>
        <p:nvSpPr>
          <p:cNvPr id="563" name="Shape 563"/>
          <p:cNvSpPr txBox="1"/>
          <p:nvPr>
            <p:ph idx="4294967295" type="title"/>
          </p:nvPr>
        </p:nvSpPr>
        <p:spPr>
          <a:xfrm>
            <a:off x="685800" y="4114800"/>
            <a:ext cx="7543800" cy="1295400"/>
          </a:xfrm>
          <a:prstGeom prst="rect">
            <a:avLst/>
          </a:prstGeom>
          <a:noFill/>
          <a:ln>
            <a:noFill/>
          </a:ln>
        </p:spPr>
        <p:txBody>
          <a:bodyPr anchorCtr="0" anchor="b" bIns="0" lIns="0" spcFirstLastPara="1" rIns="0" wrap="square" tIns="45700">
            <a:normAutofit/>
          </a:bodyPr>
          <a:lstStyle/>
          <a:p>
            <a:pPr indent="0" lvl="0" marL="0" marR="0" rtl="1" algn="ctr">
              <a:lnSpc>
                <a:spcPct val="100000"/>
              </a:lnSpc>
              <a:spcBef>
                <a:spcPts val="0"/>
              </a:spcBef>
              <a:spcAft>
                <a:spcPts val="0"/>
              </a:spcAft>
              <a:buClr>
                <a:srgbClr val="CC6600"/>
              </a:buClr>
              <a:buSzPts val="1700"/>
              <a:buFont typeface="Times New Roman"/>
              <a:buNone/>
            </a:pPr>
            <a:br>
              <a:rPr b="0" i="0" lang="fr-FR" sz="1700" u="none">
                <a:solidFill>
                  <a:srgbClr val="CC6600"/>
                </a:solidFill>
                <a:effectLst>
                  <a:outerShdw blurRad="38100" algn="tl" dir="2700000" dist="38100">
                    <a:srgbClr val="C0C0C0"/>
                  </a:outerShdw>
                </a:effectLst>
                <a:latin typeface="Times New Roman"/>
                <a:ea typeface="Times New Roman"/>
                <a:cs typeface="Times New Roman"/>
                <a:sym typeface="Times New Roman"/>
              </a:rPr>
            </a:br>
            <a:r>
              <a:rPr b="0" i="0" lang="fr-FR" sz="1700" u="none">
                <a:solidFill>
                  <a:srgbClr val="CC6600"/>
                </a:solidFill>
                <a:effectLst>
                  <a:outerShdw blurRad="38100" algn="tl" dir="2700000" dist="38100">
                    <a:srgbClr val="C0C0C0"/>
                  </a:outerShdw>
                </a:effectLst>
                <a:latin typeface="Times New Roman"/>
                <a:ea typeface="Times New Roman"/>
                <a:cs typeface="Times New Roman"/>
                <a:sym typeface="Times New Roman"/>
              </a:rPr>
              <a:t>Critères de réussite</a:t>
            </a:r>
            <a:br>
              <a:rPr b="0" i="0" lang="fr-FR" sz="1700" u="none">
                <a:solidFill>
                  <a:srgbClr val="CC6600"/>
                </a:solidFill>
                <a:effectLst>
                  <a:outerShdw blurRad="38100" algn="tl" dir="2700000" dist="38100">
                    <a:srgbClr val="C0C0C0"/>
                  </a:outerShdw>
                </a:effectLst>
                <a:latin typeface="Times New Roman"/>
                <a:ea typeface="Times New Roman"/>
                <a:cs typeface="Times New Roman"/>
                <a:sym typeface="Times New Roman"/>
              </a:rPr>
            </a:br>
            <a:r>
              <a:rPr b="0" i="0" lang="fr-FR" sz="1700" u="none">
                <a:solidFill>
                  <a:srgbClr val="CC6600"/>
                </a:solidFill>
                <a:effectLst>
                  <a:outerShdw blurRad="38100" algn="tl" dir="2700000" dist="38100">
                    <a:srgbClr val="C0C0C0"/>
                  </a:outerShdw>
                </a:effectLst>
                <a:latin typeface="Times New Roman"/>
                <a:ea typeface="Times New Roman"/>
                <a:cs typeface="Times New Roman"/>
                <a:sym typeface="Times New Roman"/>
              </a:rPr>
              <a:t> معايير النجاح</a:t>
            </a:r>
            <a:br>
              <a:rPr b="0" i="0" lang="fr-FR" sz="1700" u="none">
                <a:solidFill>
                  <a:srgbClr val="CC6600"/>
                </a:solidFill>
                <a:effectLst>
                  <a:outerShdw blurRad="38100" algn="tl" dir="2700000" dist="38100">
                    <a:srgbClr val="C0C0C0"/>
                  </a:outerShdw>
                </a:effectLst>
                <a:latin typeface="Times New Roman"/>
                <a:ea typeface="Times New Roman"/>
                <a:cs typeface="Times New Roman"/>
                <a:sym typeface="Times New Roman"/>
              </a:rPr>
            </a:br>
            <a:r>
              <a:rPr b="0" i="1" lang="fr-FR" sz="3500" u="none">
                <a:solidFill>
                  <a:schemeClr val="lt2"/>
                </a:solidFill>
                <a:effectLst>
                  <a:outerShdw blurRad="38100" algn="tl" dir="2700000" dist="38100">
                    <a:srgbClr val="C0C0C0"/>
                  </a:outerShdw>
                </a:effectLst>
                <a:latin typeface="Tahoma"/>
                <a:ea typeface="Tahoma"/>
                <a:cs typeface="Tahoma"/>
                <a:sym typeface="Tahoma"/>
              </a:rPr>
              <a:t>critères permettant de savoir si </a:t>
            </a:r>
            <a:br>
              <a:rPr b="0" i="1" lang="fr-FR" sz="3500" u="none">
                <a:solidFill>
                  <a:schemeClr val="lt2"/>
                </a:solidFill>
                <a:effectLst>
                  <a:outerShdw blurRad="38100" algn="tl" dir="2700000" dist="38100">
                    <a:srgbClr val="C0C0C0"/>
                  </a:outerShdw>
                </a:effectLst>
                <a:latin typeface="Tahoma"/>
                <a:ea typeface="Tahoma"/>
                <a:cs typeface="Tahoma"/>
                <a:sym typeface="Tahoma"/>
              </a:rPr>
            </a:br>
            <a:r>
              <a:rPr b="0" i="1" lang="fr-FR" sz="3500" u="none">
                <a:solidFill>
                  <a:schemeClr val="lt2"/>
                </a:solidFill>
                <a:effectLst>
                  <a:outerShdw blurRad="38100" algn="tl" dir="2700000" dist="38100">
                    <a:srgbClr val="C0C0C0"/>
                  </a:outerShdw>
                </a:effectLst>
                <a:latin typeface="Tahoma"/>
                <a:ea typeface="Tahoma"/>
                <a:cs typeface="Tahoma"/>
                <a:sym typeface="Tahoma"/>
              </a:rPr>
              <a:t>l’objectif a été atteint.</a:t>
            </a:r>
            <a:br>
              <a:rPr b="0" i="1" lang="fr-FR" sz="3500" u="none">
                <a:solidFill>
                  <a:schemeClr val="lt2"/>
                </a:solidFill>
                <a:effectLst>
                  <a:outerShdw blurRad="38100" algn="tl" dir="2700000" dist="38100">
                    <a:srgbClr val="C0C0C0"/>
                  </a:outerShdw>
                </a:effectLst>
                <a:latin typeface="Tahoma"/>
                <a:ea typeface="Tahoma"/>
                <a:cs typeface="Tahoma"/>
                <a:sym typeface="Tahoma"/>
              </a:rPr>
            </a:br>
            <a:br>
              <a:rPr b="0" i="1" lang="fr-FR" sz="3500" u="none">
                <a:solidFill>
                  <a:schemeClr val="lt2"/>
                </a:solidFill>
                <a:effectLst>
                  <a:outerShdw blurRad="38100" algn="tl" dir="2700000" dist="38100">
                    <a:srgbClr val="C0C0C0"/>
                  </a:outerShdw>
                </a:effectLst>
                <a:latin typeface="Tahoma"/>
                <a:ea typeface="Tahoma"/>
                <a:cs typeface="Tahoma"/>
                <a:sym typeface="Tahoma"/>
              </a:rPr>
            </a:br>
            <a:endParaRPr/>
          </a:p>
        </p:txBody>
      </p:sp>
      <p:sp>
        <p:nvSpPr>
          <p:cNvPr id="564" name="Shape 564"/>
          <p:cNvSpPr txBox="1"/>
          <p:nvPr>
            <p:ph idx="4294967295" type="body"/>
          </p:nvPr>
        </p:nvSpPr>
        <p:spPr>
          <a:xfrm>
            <a:off x="381000" y="4343400"/>
            <a:ext cx="8229600" cy="4259400"/>
          </a:xfrm>
          <a:prstGeom prst="rect">
            <a:avLst/>
          </a:prstGeom>
          <a:noFill/>
          <a:ln>
            <a:noFill/>
          </a:ln>
        </p:spPr>
        <p:txBody>
          <a:bodyPr anchorCtr="0" anchor="t" bIns="45700" lIns="91425" spcFirstLastPara="1" rIns="91425" wrap="square" tIns="45700">
            <a:noAutofit/>
          </a:bodyPr>
          <a:lstStyle/>
          <a:p>
            <a:pPr indent="-342900" lvl="0" marL="342900" marR="0" rtl="0" algn="ctr">
              <a:lnSpc>
                <a:spcPct val="100000"/>
              </a:lnSpc>
              <a:spcBef>
                <a:spcPts val="0"/>
              </a:spcBef>
              <a:spcAft>
                <a:spcPts val="0"/>
              </a:spcAft>
              <a:buClr>
                <a:schemeClr val="hlink"/>
              </a:buClr>
              <a:buSzPts val="2640"/>
              <a:buFont typeface="Times New Roman"/>
              <a:buNone/>
            </a:pPr>
            <a:r>
              <a:rPr b="1" i="0" lang="fr-FR" sz="2200" u="none">
                <a:solidFill>
                  <a:srgbClr val="CC6600"/>
                </a:solidFill>
                <a:effectLst>
                  <a:outerShdw blurRad="38100" algn="tl" dir="2700000" dist="38100">
                    <a:srgbClr val="C0C0C0"/>
                  </a:outerShdw>
                </a:effectLst>
                <a:latin typeface="Times New Roman"/>
                <a:ea typeface="Times New Roman"/>
                <a:cs typeface="Times New Roman"/>
                <a:sym typeface="Times New Roman"/>
              </a:rPr>
              <a:t>5 échanges  de suite</a:t>
            </a:r>
            <a:endParaRPr/>
          </a:p>
          <a:p>
            <a:pPr indent="-175260" lvl="0" marL="342900" marR="0" rtl="0" algn="l">
              <a:spcBef>
                <a:spcPts val="440"/>
              </a:spcBef>
              <a:spcAft>
                <a:spcPts val="0"/>
              </a:spcAft>
              <a:buClr>
                <a:schemeClr val="hlink"/>
              </a:buClr>
              <a:buSzPts val="2640"/>
              <a:buFont typeface="Tahoma"/>
              <a:buNone/>
            </a:pPr>
            <a:r>
              <a:t/>
            </a:r>
            <a:endParaRPr b="1" i="0" sz="2200" u="none">
              <a:solidFill>
                <a:srgbClr val="CC6600"/>
              </a:solidFill>
              <a:effectLst>
                <a:outerShdw blurRad="38100" algn="tl" dir="2700000" dist="38100">
                  <a:srgbClr val="C0C0C0"/>
                </a:outerShdw>
              </a:effectLst>
              <a:latin typeface="Times New Roman"/>
              <a:ea typeface="Times New Roman"/>
              <a:cs typeface="Times New Roman"/>
              <a:sym typeface="Times New Roman"/>
            </a:endParaRPr>
          </a:p>
        </p:txBody>
      </p:sp>
      <p:sp>
        <p:nvSpPr>
          <p:cNvPr id="565" name="Shape 565"/>
          <p:cNvSpPr txBox="1"/>
          <p:nvPr/>
        </p:nvSpPr>
        <p:spPr>
          <a:xfrm>
            <a:off x="2667000" y="6356350"/>
            <a:ext cx="3352800" cy="365100"/>
          </a:xfrm>
          <a:prstGeom prst="rect">
            <a:avLst/>
          </a:prstGeom>
          <a:noFill/>
          <a:ln>
            <a:noFill/>
          </a:ln>
        </p:spPr>
        <p:txBody>
          <a:bodyPr anchorCtr="0" anchor="b" bIns="0" lIns="0" spcFirstLastPara="1" rIns="0" wrap="square" tIns="0">
            <a:noAutofit/>
          </a:bodyPr>
          <a:lstStyle/>
          <a:p>
            <a:pPr indent="0" lvl="0" marL="0" marR="0" rtl="0" algn="l">
              <a:lnSpc>
                <a:spcPct val="100000"/>
              </a:lnSpc>
              <a:spcBef>
                <a:spcPts val="0"/>
              </a:spcBef>
              <a:spcAft>
                <a:spcPts val="0"/>
              </a:spcAft>
              <a:buClr>
                <a:schemeClr val="lt2"/>
              </a:buClr>
              <a:buSzPts val="840"/>
              <a:buFont typeface="Noto Sans Symbols"/>
              <a:buChar char="●"/>
            </a:pPr>
            <a:r>
              <a:rPr b="0" i="0" lang="fr-FR" sz="1200" u="none">
                <a:solidFill>
                  <a:srgbClr val="045C75"/>
                </a:solidFill>
                <a:latin typeface="Arial"/>
                <a:ea typeface="Arial"/>
                <a:cs typeface="Arial"/>
                <a:sym typeface="Arial"/>
              </a:rPr>
              <a:t>H .Alaatchane   A.Boumaaza    </a:t>
            </a:r>
            <a:endParaRPr/>
          </a:p>
        </p:txBody>
      </p:sp>
    </p:spTree>
  </p:cSld>
  <p:clrMapOvr>
    <a:masterClrMapping/>
  </p:clrMapOvr>
  <p:transition spd="slow">
    <p:blinds dir="vert"/>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63"/>
                                        </p:tgtEl>
                                        <p:attrNameLst>
                                          <p:attrName>style.visibility</p:attrName>
                                        </p:attrNameLst>
                                      </p:cBhvr>
                                      <p:to>
                                        <p:strVal val="visible"/>
                                      </p:to>
                                    </p:set>
                                    <p:animEffect filter="fade" transition="in">
                                      <p:cBhvr>
                                        <p:cTn dur="500"/>
                                        <p:tgtEl>
                                          <p:spTgt spid="56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0">
  <p:cSld>
    <p:spTree>
      <p:nvGrpSpPr>
        <p:cNvPr id="572" name="Shape 572"/>
        <p:cNvGrpSpPr/>
        <p:nvPr/>
      </p:nvGrpSpPr>
      <p:grpSpPr>
        <a:xfrm>
          <a:off x="0" y="0"/>
          <a:ext cx="0" cy="0"/>
          <a:chOff x="0" y="0"/>
          <a:chExt cx="0" cy="0"/>
        </a:xfrm>
      </p:grpSpPr>
      <p:sp>
        <p:nvSpPr>
          <p:cNvPr id="573" name="Shape 573"/>
          <p:cNvSpPr txBox="1"/>
          <p:nvPr>
            <p:ph idx="4294967295" type="title"/>
          </p:nvPr>
        </p:nvSpPr>
        <p:spPr>
          <a:xfrm>
            <a:off x="685800" y="4267200"/>
            <a:ext cx="7543800" cy="1295400"/>
          </a:xfrm>
          <a:prstGeom prst="rect">
            <a:avLst/>
          </a:prstGeom>
          <a:noFill/>
          <a:ln>
            <a:noFill/>
          </a:ln>
        </p:spPr>
        <p:txBody>
          <a:bodyPr anchorCtr="0" anchor="b" bIns="0" lIns="0" spcFirstLastPara="1" rIns="0" wrap="square" tIns="45700">
            <a:normAutofit/>
          </a:bodyPr>
          <a:lstStyle/>
          <a:p>
            <a:pPr indent="0" lvl="0" marL="0" marR="0" rtl="0" algn="ctr">
              <a:lnSpc>
                <a:spcPct val="100000"/>
              </a:lnSpc>
              <a:spcBef>
                <a:spcPts val="0"/>
              </a:spcBef>
              <a:spcAft>
                <a:spcPts val="0"/>
              </a:spcAft>
              <a:buClr>
                <a:srgbClr val="CC6600"/>
              </a:buClr>
              <a:buSzPts val="1700"/>
              <a:buFont typeface="Times New Roman"/>
              <a:buNone/>
            </a:pPr>
            <a:r>
              <a:rPr b="0" i="0" lang="fr-FR" sz="1700" u="none">
                <a:solidFill>
                  <a:srgbClr val="CC6600"/>
                </a:solidFill>
                <a:effectLst>
                  <a:outerShdw blurRad="38100" algn="tl" dir="2700000" dist="38100">
                    <a:srgbClr val="C0C0C0"/>
                  </a:outerShdw>
                </a:effectLst>
                <a:latin typeface="Times New Roman"/>
                <a:ea typeface="Times New Roman"/>
                <a:cs typeface="Times New Roman"/>
                <a:sym typeface="Times New Roman"/>
              </a:rPr>
              <a:t>Critères de réalisation معايير الانجاز </a:t>
            </a:r>
            <a:br>
              <a:rPr b="0" i="0" lang="fr-FR" sz="1700" u="none">
                <a:solidFill>
                  <a:srgbClr val="CC6600"/>
                </a:solidFill>
                <a:effectLst>
                  <a:outerShdw blurRad="38100" algn="tl" dir="2700000" dist="38100">
                    <a:srgbClr val="C0C0C0"/>
                  </a:outerShdw>
                </a:effectLst>
                <a:latin typeface="Times New Roman"/>
                <a:ea typeface="Times New Roman"/>
                <a:cs typeface="Times New Roman"/>
                <a:sym typeface="Times New Roman"/>
              </a:rPr>
            </a:br>
            <a:r>
              <a:rPr b="0" i="1" lang="fr-FR" sz="3500" u="none">
                <a:solidFill>
                  <a:schemeClr val="lt2"/>
                </a:solidFill>
                <a:effectLst>
                  <a:outerShdw blurRad="38100" algn="tl" dir="2700000" dist="38100">
                    <a:srgbClr val="C0C0C0"/>
                  </a:outerShdw>
                </a:effectLst>
                <a:latin typeface="Tahoma"/>
                <a:ea typeface="Tahoma"/>
                <a:cs typeface="Tahoma"/>
                <a:sym typeface="Tahoma"/>
              </a:rPr>
              <a:t>ce que l’élève doit respecter pour atteindre le but. C’est ce qui va permettre de dire pourquoi l’élève a réussi ou non</a:t>
            </a:r>
            <a:br>
              <a:rPr b="0" i="1" lang="fr-FR" sz="3500" u="none">
                <a:solidFill>
                  <a:schemeClr val="lt2"/>
                </a:solidFill>
                <a:effectLst>
                  <a:outerShdw blurRad="38100" algn="tl" dir="2700000" dist="38100">
                    <a:srgbClr val="C0C0C0"/>
                  </a:outerShdw>
                </a:effectLst>
                <a:latin typeface="Tahoma"/>
                <a:ea typeface="Tahoma"/>
                <a:cs typeface="Tahoma"/>
                <a:sym typeface="Tahoma"/>
              </a:rPr>
            </a:br>
            <a:br>
              <a:rPr b="0" i="1" lang="fr-FR" sz="3500" u="none">
                <a:solidFill>
                  <a:schemeClr val="lt2"/>
                </a:solidFill>
                <a:effectLst>
                  <a:outerShdw blurRad="38100" algn="tl" dir="2700000" dist="38100">
                    <a:srgbClr val="C0C0C0"/>
                  </a:outerShdw>
                </a:effectLst>
                <a:latin typeface="Tahoma"/>
                <a:ea typeface="Tahoma"/>
                <a:cs typeface="Tahoma"/>
                <a:sym typeface="Tahoma"/>
              </a:rPr>
            </a:br>
            <a:r>
              <a:rPr b="0" i="0" lang="fr-FR" sz="3500" u="none">
                <a:solidFill>
                  <a:schemeClr val="lt2"/>
                </a:solidFill>
                <a:effectLst>
                  <a:outerShdw blurRad="38100" algn="tl" dir="2700000" dist="38100">
                    <a:srgbClr val="C0C0C0"/>
                  </a:outerShdw>
                </a:effectLst>
                <a:latin typeface="Tahoma"/>
                <a:ea typeface="Tahoma"/>
                <a:cs typeface="Tahoma"/>
                <a:sym typeface="Tahoma"/>
              </a:rPr>
              <a:t> </a:t>
            </a:r>
            <a:r>
              <a:rPr b="0" i="0" lang="fr-FR" sz="2100" u="none">
                <a:solidFill>
                  <a:srgbClr val="FF3300"/>
                </a:solidFill>
                <a:effectLst>
                  <a:outerShdw blurRad="38100" algn="tl" dir="2700000" dist="38100">
                    <a:srgbClr val="C0C0C0"/>
                  </a:outerShdw>
                </a:effectLst>
                <a:latin typeface="Tahoma"/>
                <a:ea typeface="Tahoma"/>
                <a:cs typeface="Tahoma"/>
                <a:sym typeface="Tahoma"/>
              </a:rPr>
              <a:t>jouer avec deux mains </a:t>
            </a:r>
            <a:endParaRPr/>
          </a:p>
        </p:txBody>
      </p:sp>
      <p:sp>
        <p:nvSpPr>
          <p:cNvPr id="574" name="Shape 574"/>
          <p:cNvSpPr txBox="1"/>
          <p:nvPr>
            <p:ph idx="4294967295" type="body"/>
          </p:nvPr>
        </p:nvSpPr>
        <p:spPr>
          <a:xfrm>
            <a:off x="304800" y="0"/>
            <a:ext cx="8229600" cy="2625600"/>
          </a:xfrm>
          <a:prstGeom prst="rect">
            <a:avLst/>
          </a:prstGeom>
          <a:noFill/>
          <a:ln>
            <a:noFill/>
          </a:ln>
        </p:spPr>
        <p:txBody>
          <a:bodyPr anchorCtr="0" anchor="t" bIns="45700" lIns="91425" spcFirstLastPara="1" rIns="91425" wrap="square" tIns="45700">
            <a:noAutofit/>
          </a:bodyPr>
          <a:lstStyle/>
          <a:p>
            <a:pPr indent="-342900" lvl="0" marL="342900" marR="0" rtl="0" algn="ctr">
              <a:lnSpc>
                <a:spcPct val="100000"/>
              </a:lnSpc>
              <a:spcBef>
                <a:spcPts val="0"/>
              </a:spcBef>
              <a:spcAft>
                <a:spcPts val="0"/>
              </a:spcAft>
              <a:buClr>
                <a:schemeClr val="hlink"/>
              </a:buClr>
              <a:buSzPts val="2640"/>
              <a:buFont typeface="Tahoma"/>
              <a:buNone/>
            </a:pPr>
            <a:r>
              <a:t/>
            </a:r>
            <a:endParaRPr b="1" i="0" sz="2200" u="none">
              <a:solidFill>
                <a:srgbClr val="CC6600"/>
              </a:solidFill>
              <a:effectLst>
                <a:outerShdw blurRad="38100" algn="tl" dir="2700000" dist="38100">
                  <a:srgbClr val="C0C0C0"/>
                </a:outerShdw>
              </a:effectLst>
              <a:latin typeface="Times New Roman"/>
              <a:ea typeface="Times New Roman"/>
              <a:cs typeface="Times New Roman"/>
              <a:sym typeface="Times New Roman"/>
            </a:endParaRPr>
          </a:p>
          <a:p>
            <a:pPr indent="-175260" lvl="0" marL="342900" marR="0" rtl="0" algn="l">
              <a:spcBef>
                <a:spcPts val="440"/>
              </a:spcBef>
              <a:spcAft>
                <a:spcPts val="0"/>
              </a:spcAft>
              <a:buClr>
                <a:schemeClr val="hlink"/>
              </a:buClr>
              <a:buSzPts val="2640"/>
              <a:buFont typeface="Tahoma"/>
              <a:buNone/>
            </a:pPr>
            <a:r>
              <a:t/>
            </a:r>
            <a:endParaRPr b="1" i="0" sz="2200" u="none">
              <a:solidFill>
                <a:srgbClr val="CC6600"/>
              </a:solidFill>
              <a:effectLst>
                <a:outerShdw blurRad="38100" algn="tl" dir="2700000" dist="38100">
                  <a:srgbClr val="C0C0C0"/>
                </a:outerShdw>
              </a:effectLst>
              <a:latin typeface="Times New Roman"/>
              <a:ea typeface="Times New Roman"/>
              <a:cs typeface="Times New Roman"/>
              <a:sym typeface="Times New Roman"/>
            </a:endParaRPr>
          </a:p>
        </p:txBody>
      </p:sp>
      <p:sp>
        <p:nvSpPr>
          <p:cNvPr id="575" name="Shape 575"/>
          <p:cNvSpPr txBox="1"/>
          <p:nvPr/>
        </p:nvSpPr>
        <p:spPr>
          <a:xfrm>
            <a:off x="2667000" y="6356350"/>
            <a:ext cx="3352800" cy="365100"/>
          </a:xfrm>
          <a:prstGeom prst="rect">
            <a:avLst/>
          </a:prstGeom>
          <a:noFill/>
          <a:ln>
            <a:noFill/>
          </a:ln>
        </p:spPr>
        <p:txBody>
          <a:bodyPr anchorCtr="0" anchor="b" bIns="0" lIns="0" spcFirstLastPara="1" rIns="0" wrap="square" tIns="0">
            <a:noAutofit/>
          </a:bodyPr>
          <a:lstStyle/>
          <a:p>
            <a:pPr indent="0" lvl="0" marL="0" marR="0" rtl="0" algn="l">
              <a:lnSpc>
                <a:spcPct val="100000"/>
              </a:lnSpc>
              <a:spcBef>
                <a:spcPts val="0"/>
              </a:spcBef>
              <a:spcAft>
                <a:spcPts val="0"/>
              </a:spcAft>
              <a:buClr>
                <a:srgbClr val="045C75"/>
              </a:buClr>
              <a:buSzPts val="1200"/>
              <a:buFont typeface="Arial"/>
              <a:buNone/>
            </a:pPr>
            <a:r>
              <a:rPr b="0" i="0" lang="fr-FR" sz="1200" u="none">
                <a:solidFill>
                  <a:srgbClr val="045C75"/>
                </a:solidFill>
                <a:latin typeface="Arial"/>
                <a:ea typeface="Arial"/>
                <a:cs typeface="Arial"/>
                <a:sym typeface="Arial"/>
              </a:rPr>
              <a:t>H .Alaatchane   A.Boumaaza    </a:t>
            </a:r>
            <a:endParaRPr/>
          </a:p>
        </p:txBody>
      </p:sp>
    </p:spTree>
  </p:cSld>
  <p:clrMapOvr>
    <a:masterClrMapping/>
  </p:clrMapOvr>
  <p:transition spd="slow">
    <p:blinds dir="vert"/>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73"/>
                                        </p:tgtEl>
                                        <p:attrNameLst>
                                          <p:attrName>style.visibility</p:attrName>
                                        </p:attrNameLst>
                                      </p:cBhvr>
                                      <p:to>
                                        <p:strVal val="visible"/>
                                      </p:to>
                                    </p:set>
                                    <p:animEffect filter="fade" transition="in">
                                      <p:cBhvr>
                                        <p:cTn dur="500"/>
                                        <p:tgtEl>
                                          <p:spTgt spid="57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0">
  <p:cSld>
    <p:spTree>
      <p:nvGrpSpPr>
        <p:cNvPr id="582" name="Shape 582"/>
        <p:cNvGrpSpPr/>
        <p:nvPr/>
      </p:nvGrpSpPr>
      <p:grpSpPr>
        <a:xfrm>
          <a:off x="0" y="0"/>
          <a:ext cx="0" cy="0"/>
          <a:chOff x="0" y="0"/>
          <a:chExt cx="0" cy="0"/>
        </a:xfrm>
      </p:grpSpPr>
      <p:sp>
        <p:nvSpPr>
          <p:cNvPr id="583" name="Shape 583"/>
          <p:cNvSpPr txBox="1"/>
          <p:nvPr>
            <p:ph idx="4294967295" type="title"/>
          </p:nvPr>
        </p:nvSpPr>
        <p:spPr>
          <a:xfrm>
            <a:off x="685800" y="2286000"/>
            <a:ext cx="7543800" cy="1295400"/>
          </a:xfrm>
          <a:prstGeom prst="rect">
            <a:avLst/>
          </a:prstGeom>
          <a:noFill/>
          <a:ln>
            <a:noFill/>
          </a:ln>
        </p:spPr>
        <p:txBody>
          <a:bodyPr anchorCtr="0" anchor="b" bIns="0" lIns="0" spcFirstLastPara="1" rIns="0" wrap="square" tIns="45700">
            <a:normAutofit/>
          </a:bodyPr>
          <a:lstStyle/>
          <a:p>
            <a:pPr indent="0" lvl="0" marL="0" marR="0" rtl="0" algn="ctr">
              <a:lnSpc>
                <a:spcPct val="100000"/>
              </a:lnSpc>
              <a:spcBef>
                <a:spcPts val="0"/>
              </a:spcBef>
              <a:spcAft>
                <a:spcPts val="0"/>
              </a:spcAft>
              <a:buClr>
                <a:srgbClr val="CC6600"/>
              </a:buClr>
              <a:buSzPts val="1700"/>
              <a:buFont typeface="Times New Roman"/>
              <a:buNone/>
            </a:pPr>
            <a:br>
              <a:rPr b="0" i="0" lang="fr-FR" sz="1700" u="none">
                <a:solidFill>
                  <a:srgbClr val="CC6600"/>
                </a:solidFill>
                <a:effectLst>
                  <a:outerShdw blurRad="38100" algn="tl" dir="2700000" dist="38100">
                    <a:srgbClr val="C0C0C0"/>
                  </a:outerShdw>
                </a:effectLst>
                <a:latin typeface="Times New Roman"/>
                <a:ea typeface="Times New Roman"/>
                <a:cs typeface="Times New Roman"/>
                <a:sym typeface="Times New Roman"/>
              </a:rPr>
            </a:br>
            <a:r>
              <a:rPr b="0" i="0" lang="fr-FR" sz="1700" u="none">
                <a:solidFill>
                  <a:srgbClr val="CC6600"/>
                </a:solidFill>
                <a:effectLst>
                  <a:outerShdw blurRad="38100" algn="tl" dir="2700000" dist="38100">
                    <a:srgbClr val="C0C0C0"/>
                  </a:outerShdw>
                </a:effectLst>
                <a:latin typeface="Times New Roman"/>
                <a:ea typeface="Times New Roman"/>
                <a:cs typeface="Times New Roman"/>
                <a:sym typeface="Times New Roman"/>
              </a:rPr>
              <a:t>Consignes التعليمات </a:t>
            </a:r>
            <a:br>
              <a:rPr b="0" i="0" lang="fr-FR" sz="1700" u="none">
                <a:solidFill>
                  <a:srgbClr val="CC6600"/>
                </a:solidFill>
                <a:effectLst>
                  <a:outerShdw blurRad="38100" algn="tl" dir="2700000" dist="38100">
                    <a:srgbClr val="C0C0C0"/>
                  </a:outerShdw>
                </a:effectLst>
                <a:latin typeface="Times New Roman"/>
                <a:ea typeface="Times New Roman"/>
                <a:cs typeface="Times New Roman"/>
                <a:sym typeface="Times New Roman"/>
              </a:rPr>
            </a:br>
            <a:br>
              <a:rPr b="0" i="0" lang="fr-FR" sz="1700" u="none">
                <a:solidFill>
                  <a:srgbClr val="CC6600"/>
                </a:solidFill>
                <a:effectLst>
                  <a:outerShdw blurRad="38100" algn="tl" dir="2700000" dist="38100">
                    <a:srgbClr val="C0C0C0"/>
                  </a:outerShdw>
                </a:effectLst>
                <a:latin typeface="Times New Roman"/>
                <a:ea typeface="Times New Roman"/>
                <a:cs typeface="Times New Roman"/>
                <a:sym typeface="Times New Roman"/>
              </a:rPr>
            </a:br>
            <a:r>
              <a:rPr b="0" i="1" lang="fr-FR" sz="3500" u="none">
                <a:solidFill>
                  <a:schemeClr val="lt2"/>
                </a:solidFill>
                <a:effectLst>
                  <a:outerShdw blurRad="38100" algn="tl" dir="2700000" dist="38100">
                    <a:srgbClr val="C0C0C0"/>
                  </a:outerShdw>
                </a:effectLst>
                <a:latin typeface="Tahoma"/>
                <a:ea typeface="Tahoma"/>
                <a:cs typeface="Tahoma"/>
                <a:sym typeface="Tahoma"/>
              </a:rPr>
              <a:t>Ordre donné pour faire effectuer un travail</a:t>
            </a:r>
            <a:r>
              <a:rPr b="0" i="0" lang="fr-FR" sz="3500" u="none">
                <a:solidFill>
                  <a:schemeClr val="lt2"/>
                </a:solidFill>
                <a:effectLst>
                  <a:outerShdw blurRad="38100" algn="tl" dir="2700000" dist="38100">
                    <a:srgbClr val="C0C0C0"/>
                  </a:outerShdw>
                </a:effectLst>
                <a:latin typeface="Tahoma"/>
                <a:ea typeface="Tahoma"/>
                <a:cs typeface="Tahoma"/>
                <a:sym typeface="Tahoma"/>
              </a:rPr>
              <a:t> </a:t>
            </a:r>
            <a:br>
              <a:rPr b="0" i="0" lang="fr-FR" sz="3500" u="none">
                <a:solidFill>
                  <a:schemeClr val="lt2"/>
                </a:solidFill>
                <a:effectLst>
                  <a:outerShdw blurRad="38100" algn="tl" dir="2700000" dist="38100">
                    <a:srgbClr val="C0C0C0"/>
                  </a:outerShdw>
                </a:effectLst>
                <a:latin typeface="Tahoma"/>
                <a:ea typeface="Tahoma"/>
                <a:cs typeface="Tahoma"/>
                <a:sym typeface="Tahoma"/>
              </a:rPr>
            </a:br>
            <a:r>
              <a:rPr b="0" i="0" lang="fr-FR" sz="1800" u="none">
                <a:solidFill>
                  <a:schemeClr val="lt2"/>
                </a:solidFill>
                <a:effectLst>
                  <a:outerShdw blurRad="38100" algn="tl" dir="2700000" dist="38100">
                    <a:srgbClr val="C0C0C0"/>
                  </a:outerShdw>
                </a:effectLst>
                <a:latin typeface="Tahoma"/>
                <a:ea typeface="Tahoma"/>
                <a:cs typeface="Tahoma"/>
                <a:sym typeface="Tahoma"/>
              </a:rPr>
              <a:t>mécanismes de </a:t>
            </a:r>
            <a:r>
              <a:rPr b="0" i="1" lang="fr-FR" sz="1800" u="none">
                <a:solidFill>
                  <a:srgbClr val="FF3300"/>
                </a:solidFill>
                <a:effectLst>
                  <a:outerShdw blurRad="38100" algn="tl" dir="2700000" dist="38100">
                    <a:srgbClr val="C0C0C0"/>
                  </a:outerShdw>
                </a:effectLst>
                <a:latin typeface="Tahoma"/>
                <a:ea typeface="Tahoma"/>
                <a:cs typeface="Tahoma"/>
                <a:sym typeface="Tahoma"/>
              </a:rPr>
              <a:t>compréhension</a:t>
            </a:r>
            <a:r>
              <a:rPr b="0" i="0" lang="fr-FR" sz="1800" u="none">
                <a:solidFill>
                  <a:schemeClr val="lt2"/>
                </a:solidFill>
                <a:effectLst>
                  <a:outerShdw blurRad="38100" algn="tl" dir="2700000" dist="38100">
                    <a:srgbClr val="C0C0C0"/>
                  </a:outerShdw>
                </a:effectLst>
                <a:latin typeface="Tahoma"/>
                <a:ea typeface="Tahoma"/>
                <a:cs typeface="Tahoma"/>
                <a:sym typeface="Tahoma"/>
              </a:rPr>
              <a:t> et d'</a:t>
            </a:r>
            <a:r>
              <a:rPr b="0" i="1" lang="fr-FR" sz="1800" u="none">
                <a:solidFill>
                  <a:srgbClr val="FF3300"/>
                </a:solidFill>
                <a:effectLst>
                  <a:outerShdw blurRad="38100" algn="tl" dir="2700000" dist="38100">
                    <a:srgbClr val="C0C0C0"/>
                  </a:outerShdw>
                </a:effectLst>
                <a:latin typeface="Tahoma"/>
                <a:ea typeface="Tahoma"/>
                <a:cs typeface="Tahoma"/>
                <a:sym typeface="Tahoma"/>
              </a:rPr>
              <a:t>interprétation</a:t>
            </a:r>
            <a:r>
              <a:rPr b="0" i="0" lang="fr-FR" sz="1800" u="none">
                <a:solidFill>
                  <a:srgbClr val="FF3300"/>
                </a:solidFill>
                <a:effectLst>
                  <a:outerShdw blurRad="38100" algn="tl" dir="2700000" dist="38100">
                    <a:srgbClr val="C0C0C0"/>
                  </a:outerShdw>
                </a:effectLst>
                <a:latin typeface="Tahoma"/>
                <a:ea typeface="Tahoma"/>
                <a:cs typeface="Tahoma"/>
                <a:sym typeface="Tahoma"/>
              </a:rPr>
              <a:t> </a:t>
            </a:r>
            <a:r>
              <a:rPr b="0" i="0" lang="fr-FR" sz="1800" u="none">
                <a:solidFill>
                  <a:schemeClr val="lt2"/>
                </a:solidFill>
                <a:effectLst>
                  <a:outerShdw blurRad="38100" algn="tl" dir="2700000" dist="38100">
                    <a:srgbClr val="C0C0C0"/>
                  </a:outerShdw>
                </a:effectLst>
                <a:latin typeface="Tahoma"/>
                <a:ea typeface="Tahoma"/>
                <a:cs typeface="Tahoma"/>
                <a:sym typeface="Tahoma"/>
              </a:rPr>
              <a:t>qui permettent au sujet de construire une</a:t>
            </a:r>
            <a:r>
              <a:rPr b="0" i="1" lang="fr-FR" sz="1800" u="none">
                <a:solidFill>
                  <a:srgbClr val="FF3300"/>
                </a:solidFill>
                <a:effectLst>
                  <a:outerShdw blurRad="38100" algn="tl" dir="2700000" dist="38100">
                    <a:srgbClr val="C0C0C0"/>
                  </a:outerShdw>
                </a:effectLst>
                <a:latin typeface="Tahoma"/>
                <a:ea typeface="Tahoma"/>
                <a:cs typeface="Tahoma"/>
                <a:sym typeface="Tahoma"/>
              </a:rPr>
              <a:t> représentation</a:t>
            </a:r>
            <a:r>
              <a:rPr b="0" i="0" lang="fr-FR" sz="1800" u="none">
                <a:solidFill>
                  <a:schemeClr val="lt2"/>
                </a:solidFill>
                <a:effectLst>
                  <a:outerShdw blurRad="38100" algn="tl" dir="2700000" dist="38100">
                    <a:srgbClr val="C0C0C0"/>
                  </a:outerShdw>
                </a:effectLst>
                <a:latin typeface="Tahoma"/>
                <a:ea typeface="Tahoma"/>
                <a:cs typeface="Tahoma"/>
                <a:sym typeface="Tahoma"/>
              </a:rPr>
              <a:t> de </a:t>
            </a:r>
            <a:r>
              <a:rPr b="0" i="0" lang="fr-FR" sz="1800" u="none">
                <a:solidFill>
                  <a:srgbClr val="FF3300"/>
                </a:solidFill>
                <a:effectLst>
                  <a:outerShdw blurRad="38100" algn="tl" dir="2700000" dist="38100">
                    <a:srgbClr val="C0C0C0"/>
                  </a:outerShdw>
                </a:effectLst>
                <a:latin typeface="Tahoma"/>
                <a:ea typeface="Tahoma"/>
                <a:cs typeface="Tahoma"/>
                <a:sym typeface="Tahoma"/>
              </a:rPr>
              <a:t>la</a:t>
            </a:r>
            <a:r>
              <a:rPr b="0" i="0" lang="fr-FR" sz="1100" u="none">
                <a:solidFill>
                  <a:srgbClr val="FF3300"/>
                </a:solidFill>
                <a:effectLst>
                  <a:outerShdw blurRad="38100" algn="tl" dir="2700000" dist="38100">
                    <a:srgbClr val="C0C0C0"/>
                  </a:outerShdw>
                </a:effectLst>
                <a:latin typeface="Tahoma"/>
                <a:ea typeface="Tahoma"/>
                <a:cs typeface="Tahoma"/>
                <a:sym typeface="Tahoma"/>
              </a:rPr>
              <a:t> tâche ou du</a:t>
            </a:r>
            <a:r>
              <a:rPr b="0" i="0" lang="fr-FR" sz="1100" u="none">
                <a:solidFill>
                  <a:schemeClr val="lt2"/>
                </a:solidFill>
                <a:effectLst>
                  <a:outerShdw blurRad="38100" algn="tl" dir="2700000" dist="38100">
                    <a:srgbClr val="C0C0C0"/>
                  </a:outerShdw>
                </a:effectLst>
                <a:latin typeface="Tahoma"/>
                <a:ea typeface="Tahoma"/>
                <a:cs typeface="Tahoma"/>
                <a:sym typeface="Tahoma"/>
              </a:rPr>
              <a:t> </a:t>
            </a:r>
            <a:r>
              <a:rPr b="0" i="0" lang="fr-FR" sz="1100" u="none">
                <a:solidFill>
                  <a:srgbClr val="800000"/>
                </a:solidFill>
                <a:effectLst>
                  <a:outerShdw blurRad="38100" algn="tl" dir="2700000" dist="38100">
                    <a:srgbClr val="C0C0C0"/>
                  </a:outerShdw>
                </a:effectLst>
                <a:latin typeface="Tahoma"/>
                <a:ea typeface="Tahoma"/>
                <a:cs typeface="Tahoma"/>
                <a:sym typeface="Tahoma"/>
              </a:rPr>
              <a:t>but</a:t>
            </a:r>
            <a:r>
              <a:rPr b="0" i="0" lang="fr-FR" sz="1100" u="none">
                <a:solidFill>
                  <a:srgbClr val="0000FF"/>
                </a:solidFill>
                <a:effectLst>
                  <a:outerShdw blurRad="38100" algn="tl" dir="2700000" dist="38100">
                    <a:srgbClr val="C0C0C0"/>
                  </a:outerShdw>
                </a:effectLst>
                <a:latin typeface="Tahoma"/>
                <a:ea typeface="Tahoma"/>
                <a:cs typeface="Tahoma"/>
                <a:sym typeface="Tahoma"/>
              </a:rPr>
              <a:t> </a:t>
            </a:r>
            <a:r>
              <a:rPr b="0" i="0" lang="fr-FR" sz="1100" u="none">
                <a:solidFill>
                  <a:schemeClr val="lt2"/>
                </a:solidFill>
                <a:effectLst>
                  <a:outerShdw blurRad="38100" algn="tl" dir="2700000" dist="38100">
                    <a:srgbClr val="C0C0C0"/>
                  </a:outerShdw>
                </a:effectLst>
                <a:latin typeface="Tahoma"/>
                <a:ea typeface="Tahoma"/>
                <a:cs typeface="Tahoma"/>
                <a:sym typeface="Tahoma"/>
              </a:rPr>
              <a:t> </a:t>
            </a:r>
            <a:r>
              <a:rPr b="0" i="0" lang="fr-FR" sz="3500" u="none">
                <a:solidFill>
                  <a:schemeClr val="lt2"/>
                </a:solidFill>
                <a:effectLst>
                  <a:outerShdw blurRad="38100" algn="tl" dir="2700000" dist="38100">
                    <a:srgbClr val="C0C0C0"/>
                  </a:outerShdw>
                </a:effectLst>
                <a:latin typeface="Tahoma"/>
                <a:ea typeface="Tahoma"/>
                <a:cs typeface="Tahoma"/>
                <a:sym typeface="Tahoma"/>
              </a:rPr>
              <a:t> </a:t>
            </a:r>
            <a:endParaRPr/>
          </a:p>
        </p:txBody>
      </p:sp>
      <p:sp>
        <p:nvSpPr>
          <p:cNvPr id="584" name="Shape 584"/>
          <p:cNvSpPr txBox="1"/>
          <p:nvPr>
            <p:ph idx="4294967295" type="body"/>
          </p:nvPr>
        </p:nvSpPr>
        <p:spPr>
          <a:xfrm>
            <a:off x="457200" y="3657600"/>
            <a:ext cx="8229600" cy="2176500"/>
          </a:xfrm>
          <a:prstGeom prst="rect">
            <a:avLst/>
          </a:prstGeom>
          <a:noFill/>
          <a:ln>
            <a:noFill/>
          </a:ln>
        </p:spPr>
        <p:txBody>
          <a:bodyPr anchorCtr="0" anchor="t" bIns="45700" lIns="91425" spcFirstLastPara="1" rIns="91425" wrap="square" tIns="45700">
            <a:noAutofit/>
          </a:bodyPr>
          <a:lstStyle/>
          <a:p>
            <a:pPr indent="-342900" lvl="0" marL="342900" marR="0" rtl="0" algn="ctr">
              <a:lnSpc>
                <a:spcPct val="100000"/>
              </a:lnSpc>
              <a:spcBef>
                <a:spcPts val="0"/>
              </a:spcBef>
              <a:spcAft>
                <a:spcPts val="0"/>
              </a:spcAft>
              <a:buClr>
                <a:schemeClr val="hlink"/>
              </a:buClr>
              <a:buSzPts val="2640"/>
              <a:buFont typeface="Tahoma"/>
              <a:buNone/>
            </a:pPr>
            <a:r>
              <a:t/>
            </a:r>
            <a:endParaRPr b="1" i="0" sz="2200" u="none">
              <a:solidFill>
                <a:srgbClr val="CC6600"/>
              </a:solidFill>
              <a:effectLst>
                <a:outerShdw blurRad="38100" algn="tl" dir="2700000" dist="38100">
                  <a:srgbClr val="C0C0C0"/>
                </a:outerShdw>
              </a:effectLst>
              <a:latin typeface="Times New Roman"/>
              <a:ea typeface="Times New Roman"/>
              <a:cs typeface="Times New Roman"/>
              <a:sym typeface="Times New Roman"/>
            </a:endParaRPr>
          </a:p>
          <a:p>
            <a:pPr indent="-342900" lvl="0" marL="342900" marR="0" rtl="0" algn="ctr">
              <a:lnSpc>
                <a:spcPct val="100000"/>
              </a:lnSpc>
              <a:spcBef>
                <a:spcPts val="0"/>
              </a:spcBef>
              <a:spcAft>
                <a:spcPts val="0"/>
              </a:spcAft>
              <a:buClr>
                <a:schemeClr val="hlink"/>
              </a:buClr>
              <a:buSzPts val="2640"/>
              <a:buFont typeface="Tahoma"/>
              <a:buNone/>
            </a:pPr>
            <a:r>
              <a:t/>
            </a:r>
            <a:endParaRPr b="1" i="0" sz="2200" u="none">
              <a:solidFill>
                <a:srgbClr val="CC6600"/>
              </a:solidFill>
              <a:effectLst>
                <a:outerShdw blurRad="38100" algn="tl" dir="2700000" dist="38100">
                  <a:srgbClr val="C0C0C0"/>
                </a:outerShdw>
              </a:effectLst>
              <a:latin typeface="Times New Roman"/>
              <a:ea typeface="Times New Roman"/>
              <a:cs typeface="Times New Roman"/>
              <a:sym typeface="Times New Roman"/>
            </a:endParaRPr>
          </a:p>
          <a:p>
            <a:pPr indent="-342900" lvl="0" marL="342900" marR="0" rtl="0" algn="l">
              <a:lnSpc>
                <a:spcPct val="100000"/>
              </a:lnSpc>
              <a:spcBef>
                <a:spcPts val="640"/>
              </a:spcBef>
              <a:spcAft>
                <a:spcPts val="0"/>
              </a:spcAft>
              <a:buClr>
                <a:schemeClr val="hlink"/>
              </a:buClr>
              <a:buSzPts val="3840"/>
              <a:buFont typeface="Tahoma"/>
              <a:buChar char="•"/>
            </a:pPr>
            <a:r>
              <a:rPr b="0" i="0" lang="fr-FR" sz="3200" u="none">
                <a:solidFill>
                  <a:schemeClr val="lt1"/>
                </a:solidFill>
                <a:effectLst>
                  <a:outerShdw blurRad="38100" algn="tl" dir="2700000" dist="38100">
                    <a:srgbClr val="C0C0C0"/>
                  </a:outerShdw>
                </a:effectLst>
                <a:latin typeface="Tahoma"/>
                <a:ea typeface="Tahoma"/>
                <a:cs typeface="Tahoma"/>
                <a:sym typeface="Tahoma"/>
              </a:rPr>
              <a:t>Renvoyer la balle vers l’espace libre </a:t>
            </a:r>
            <a:endParaRPr/>
          </a:p>
          <a:p>
            <a:pPr indent="-342900" lvl="0" marL="342900" marR="0" rtl="0" algn="l">
              <a:lnSpc>
                <a:spcPct val="100000"/>
              </a:lnSpc>
              <a:spcBef>
                <a:spcPts val="640"/>
              </a:spcBef>
              <a:spcAft>
                <a:spcPts val="0"/>
              </a:spcAft>
              <a:buClr>
                <a:schemeClr val="hlink"/>
              </a:buClr>
              <a:buSzPts val="3840"/>
              <a:buFont typeface="Tahoma"/>
              <a:buChar char="•"/>
            </a:pPr>
            <a:r>
              <a:rPr b="0" i="0" lang="fr-FR" sz="3200" u="none">
                <a:solidFill>
                  <a:schemeClr val="lt1"/>
                </a:solidFill>
                <a:effectLst>
                  <a:outerShdw blurRad="38100" algn="tl" dir="2700000" dist="38100">
                    <a:srgbClr val="C0C0C0"/>
                  </a:outerShdw>
                </a:effectLst>
                <a:latin typeface="Tahoma"/>
                <a:ea typeface="Tahoma"/>
                <a:cs typeface="Tahoma"/>
                <a:sym typeface="Tahoma"/>
              </a:rPr>
              <a:t>Jouer la balle haute </a:t>
            </a:r>
            <a:endParaRPr/>
          </a:p>
        </p:txBody>
      </p:sp>
      <p:sp>
        <p:nvSpPr>
          <p:cNvPr id="585" name="Shape 585"/>
          <p:cNvSpPr txBox="1"/>
          <p:nvPr/>
        </p:nvSpPr>
        <p:spPr>
          <a:xfrm>
            <a:off x="2667000" y="6356350"/>
            <a:ext cx="3352800" cy="365100"/>
          </a:xfrm>
          <a:prstGeom prst="rect">
            <a:avLst/>
          </a:prstGeom>
          <a:noFill/>
          <a:ln>
            <a:noFill/>
          </a:ln>
        </p:spPr>
        <p:txBody>
          <a:bodyPr anchorCtr="0" anchor="b" bIns="0" lIns="0" spcFirstLastPara="1" rIns="0" wrap="square" tIns="0">
            <a:noAutofit/>
          </a:bodyPr>
          <a:lstStyle/>
          <a:p>
            <a:pPr indent="0" lvl="0" marL="0" marR="0" rtl="0" algn="l">
              <a:lnSpc>
                <a:spcPct val="100000"/>
              </a:lnSpc>
              <a:spcBef>
                <a:spcPts val="0"/>
              </a:spcBef>
              <a:spcAft>
                <a:spcPts val="0"/>
              </a:spcAft>
              <a:buClr>
                <a:schemeClr val="lt2"/>
              </a:buClr>
              <a:buSzPts val="840"/>
              <a:buFont typeface="Noto Sans Symbols"/>
              <a:buChar char="●"/>
            </a:pPr>
            <a:r>
              <a:rPr b="0" i="0" lang="fr-FR" sz="1200" u="none">
                <a:solidFill>
                  <a:srgbClr val="045C75"/>
                </a:solidFill>
                <a:latin typeface="Arial"/>
                <a:ea typeface="Arial"/>
                <a:cs typeface="Arial"/>
                <a:sym typeface="Arial"/>
              </a:rPr>
              <a:t>H .Alaatchane   A.Boumaaza    </a:t>
            </a:r>
            <a:endParaRPr/>
          </a:p>
        </p:txBody>
      </p:sp>
    </p:spTree>
  </p:cSld>
  <p:clrMapOvr>
    <a:masterClrMapping/>
  </p:clrMapOvr>
  <p:transition spd="slow">
    <p:blinds dir="vert"/>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83"/>
                                        </p:tgtEl>
                                        <p:attrNameLst>
                                          <p:attrName>style.visibility</p:attrName>
                                        </p:attrNameLst>
                                      </p:cBhvr>
                                      <p:to>
                                        <p:strVal val="visible"/>
                                      </p:to>
                                    </p:set>
                                    <p:animEffect filter="fade" transition="in">
                                      <p:cBhvr>
                                        <p:cTn dur="500"/>
                                        <p:tgtEl>
                                          <p:spTgt spid="58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0">
  <p:cSld>
    <p:spTree>
      <p:nvGrpSpPr>
        <p:cNvPr id="592" name="Shape 592"/>
        <p:cNvGrpSpPr/>
        <p:nvPr/>
      </p:nvGrpSpPr>
      <p:grpSpPr>
        <a:xfrm>
          <a:off x="0" y="0"/>
          <a:ext cx="0" cy="0"/>
          <a:chOff x="0" y="0"/>
          <a:chExt cx="0" cy="0"/>
        </a:xfrm>
      </p:grpSpPr>
      <p:sp>
        <p:nvSpPr>
          <p:cNvPr id="593" name="Shape 593"/>
          <p:cNvSpPr txBox="1"/>
          <p:nvPr>
            <p:ph idx="4294967295" type="title"/>
          </p:nvPr>
        </p:nvSpPr>
        <p:spPr>
          <a:xfrm>
            <a:off x="457200" y="2438400"/>
            <a:ext cx="7543800" cy="1295400"/>
          </a:xfrm>
          <a:prstGeom prst="rect">
            <a:avLst/>
          </a:prstGeom>
          <a:noFill/>
          <a:ln>
            <a:noFill/>
          </a:ln>
        </p:spPr>
        <p:txBody>
          <a:bodyPr anchorCtr="0" anchor="b" bIns="0" lIns="0" spcFirstLastPara="1" rIns="0" wrap="square" tIns="45700">
            <a:normAutofit/>
          </a:bodyPr>
          <a:lstStyle/>
          <a:p>
            <a:pPr indent="0" lvl="0" marL="0" marR="0" rtl="0" algn="ctr">
              <a:lnSpc>
                <a:spcPct val="100000"/>
              </a:lnSpc>
              <a:spcBef>
                <a:spcPts val="0"/>
              </a:spcBef>
              <a:spcAft>
                <a:spcPts val="0"/>
              </a:spcAft>
              <a:buClr>
                <a:srgbClr val="CC6600"/>
              </a:buClr>
              <a:buSzPts val="1700"/>
              <a:buFont typeface="Times New Roman"/>
              <a:buNone/>
            </a:pPr>
            <a:r>
              <a:rPr b="0" i="0" lang="fr-FR" sz="1700" u="none">
                <a:solidFill>
                  <a:srgbClr val="CC6600"/>
                </a:solidFill>
                <a:effectLst>
                  <a:outerShdw blurRad="38100" algn="tl" dir="2700000" dist="38100">
                    <a:srgbClr val="C0C0C0"/>
                  </a:outerShdw>
                </a:effectLst>
                <a:latin typeface="Times New Roman"/>
                <a:ea typeface="Times New Roman"/>
                <a:cs typeface="Times New Roman"/>
                <a:sym typeface="Times New Roman"/>
              </a:rPr>
              <a:t>متغيرات التعديل</a:t>
            </a:r>
            <a:br>
              <a:rPr b="0" i="0" lang="fr-FR" sz="1700" u="none">
                <a:solidFill>
                  <a:srgbClr val="CC6600"/>
                </a:solidFill>
                <a:effectLst>
                  <a:outerShdw blurRad="38100" algn="tl" dir="2700000" dist="38100">
                    <a:srgbClr val="C0C0C0"/>
                  </a:outerShdw>
                </a:effectLst>
                <a:latin typeface="Times New Roman"/>
                <a:ea typeface="Times New Roman"/>
                <a:cs typeface="Times New Roman"/>
                <a:sym typeface="Times New Roman"/>
              </a:rPr>
            </a:br>
            <a:r>
              <a:rPr b="0" i="0" lang="fr-FR" sz="1700" u="none">
                <a:solidFill>
                  <a:srgbClr val="CC6600"/>
                </a:solidFill>
                <a:effectLst>
                  <a:outerShdw blurRad="38100" algn="tl" dir="2700000" dist="38100">
                    <a:srgbClr val="C0C0C0"/>
                  </a:outerShdw>
                </a:effectLst>
                <a:latin typeface="Times New Roman"/>
                <a:ea typeface="Times New Roman"/>
                <a:cs typeface="Times New Roman"/>
                <a:sym typeface="Times New Roman"/>
              </a:rPr>
              <a:t>variables de régulation</a:t>
            </a:r>
            <a:br>
              <a:rPr b="0" i="0" lang="fr-FR" sz="1700" u="none">
                <a:solidFill>
                  <a:srgbClr val="CC6600"/>
                </a:solidFill>
                <a:effectLst>
                  <a:outerShdw blurRad="38100" algn="tl" dir="2700000" dist="38100">
                    <a:srgbClr val="C0C0C0"/>
                  </a:outerShdw>
                </a:effectLst>
                <a:latin typeface="Times New Roman"/>
                <a:ea typeface="Times New Roman"/>
                <a:cs typeface="Times New Roman"/>
                <a:sym typeface="Times New Roman"/>
              </a:rPr>
            </a:br>
            <a:br>
              <a:rPr b="0" i="0" lang="fr-FR" sz="1700" u="none">
                <a:solidFill>
                  <a:srgbClr val="CC6600"/>
                </a:solidFill>
                <a:effectLst>
                  <a:outerShdw blurRad="38100" algn="tl" dir="2700000" dist="38100">
                    <a:srgbClr val="C0C0C0"/>
                  </a:outerShdw>
                </a:effectLst>
                <a:latin typeface="Times New Roman"/>
                <a:ea typeface="Times New Roman"/>
                <a:cs typeface="Times New Roman"/>
                <a:sym typeface="Times New Roman"/>
              </a:rPr>
            </a:br>
            <a:r>
              <a:rPr b="0" i="1" lang="fr-FR" sz="1700" u="none">
                <a:solidFill>
                  <a:srgbClr val="0000FF"/>
                </a:solidFill>
                <a:effectLst>
                  <a:outerShdw blurRad="38100" algn="tl" dir="2700000" dist="38100">
                    <a:srgbClr val="C0C0C0"/>
                  </a:outerShdw>
                </a:effectLst>
                <a:latin typeface="Tahoma"/>
                <a:ea typeface="Tahoma"/>
                <a:cs typeface="Tahoma"/>
                <a:sym typeface="Tahoma"/>
              </a:rPr>
              <a:t>paramètres</a:t>
            </a:r>
            <a:r>
              <a:rPr b="0" i="1" lang="fr-FR" sz="1700" u="none">
                <a:solidFill>
                  <a:schemeClr val="lt2"/>
                </a:solidFill>
                <a:effectLst>
                  <a:outerShdw blurRad="38100" algn="tl" dir="2700000" dist="38100">
                    <a:srgbClr val="C0C0C0"/>
                  </a:outerShdw>
                </a:effectLst>
                <a:latin typeface="Tahoma"/>
                <a:ea typeface="Tahoma"/>
                <a:cs typeface="Tahoma"/>
                <a:sym typeface="Tahoma"/>
              </a:rPr>
              <a:t> </a:t>
            </a:r>
            <a:r>
              <a:rPr b="0" i="1" lang="fr-FR" sz="1700" u="none">
                <a:solidFill>
                  <a:srgbClr val="FF3300"/>
                </a:solidFill>
                <a:effectLst>
                  <a:outerShdw blurRad="38100" algn="tl" dir="2700000" dist="38100">
                    <a:srgbClr val="C0C0C0"/>
                  </a:outerShdw>
                </a:effectLst>
                <a:latin typeface="Tahoma"/>
                <a:ea typeface="Tahoma"/>
                <a:cs typeface="Tahoma"/>
                <a:sym typeface="Tahoma"/>
              </a:rPr>
              <a:t>d’adaptations</a:t>
            </a:r>
            <a:r>
              <a:rPr b="0" i="1" lang="fr-FR" sz="1700" u="none">
                <a:solidFill>
                  <a:schemeClr val="lt2"/>
                </a:solidFill>
                <a:effectLst>
                  <a:outerShdw blurRad="38100" algn="tl" dir="2700000" dist="38100">
                    <a:srgbClr val="C0C0C0"/>
                  </a:outerShdw>
                </a:effectLst>
                <a:latin typeface="Tahoma"/>
                <a:ea typeface="Tahoma"/>
                <a:cs typeface="Tahoma"/>
                <a:sym typeface="Tahoma"/>
              </a:rPr>
              <a:t>, de  </a:t>
            </a:r>
            <a:r>
              <a:rPr b="0" i="1" lang="fr-FR" sz="1700" u="none">
                <a:solidFill>
                  <a:srgbClr val="FF3300"/>
                </a:solidFill>
                <a:effectLst>
                  <a:outerShdw blurRad="38100" algn="tl" dir="2700000" dist="38100">
                    <a:srgbClr val="C0C0C0"/>
                  </a:outerShdw>
                </a:effectLst>
                <a:latin typeface="Tahoma"/>
                <a:ea typeface="Tahoma"/>
                <a:cs typeface="Tahoma"/>
                <a:sym typeface="Tahoma"/>
              </a:rPr>
              <a:t>régulation</a:t>
            </a:r>
            <a:r>
              <a:rPr b="0" i="1" lang="fr-FR" sz="1700" u="none">
                <a:solidFill>
                  <a:schemeClr val="lt2"/>
                </a:solidFill>
                <a:effectLst>
                  <a:outerShdw blurRad="38100" algn="tl" dir="2700000" dist="38100">
                    <a:srgbClr val="C0C0C0"/>
                  </a:outerShdw>
                </a:effectLst>
                <a:latin typeface="Tahoma"/>
                <a:ea typeface="Tahoma"/>
                <a:cs typeface="Tahoma"/>
                <a:sym typeface="Tahoma"/>
              </a:rPr>
              <a:t>  et </a:t>
            </a:r>
            <a:r>
              <a:rPr b="0" i="1" lang="fr-FR" sz="1700" u="none">
                <a:solidFill>
                  <a:srgbClr val="FF3300"/>
                </a:solidFill>
                <a:effectLst>
                  <a:outerShdw blurRad="38100" algn="tl" dir="2700000" dist="38100">
                    <a:srgbClr val="C0C0C0"/>
                  </a:outerShdw>
                </a:effectLst>
                <a:latin typeface="Tahoma"/>
                <a:ea typeface="Tahoma"/>
                <a:cs typeface="Tahoma"/>
                <a:sym typeface="Tahoma"/>
              </a:rPr>
              <a:t>changement</a:t>
            </a:r>
            <a:r>
              <a:rPr b="0" i="1" lang="fr-FR" sz="1700" u="none">
                <a:solidFill>
                  <a:schemeClr val="lt2"/>
                </a:solidFill>
                <a:effectLst>
                  <a:outerShdw blurRad="38100" algn="tl" dir="2700000" dist="38100">
                    <a:srgbClr val="C0C0C0"/>
                  </a:outerShdw>
                </a:effectLst>
                <a:latin typeface="Tahoma"/>
                <a:ea typeface="Tahoma"/>
                <a:cs typeface="Tahoma"/>
                <a:sym typeface="Tahoma"/>
              </a:rPr>
              <a:t>  de stratégie. permettant de </a:t>
            </a:r>
            <a:r>
              <a:rPr b="0" i="1" lang="fr-FR" sz="1700" u="none">
                <a:solidFill>
                  <a:srgbClr val="FF3300"/>
                </a:solidFill>
                <a:effectLst>
                  <a:outerShdw blurRad="38100" algn="tl" dir="2700000" dist="38100">
                    <a:srgbClr val="C0C0C0"/>
                  </a:outerShdw>
                </a:effectLst>
                <a:latin typeface="Tahoma"/>
                <a:ea typeface="Tahoma"/>
                <a:cs typeface="Tahoma"/>
                <a:sym typeface="Tahoma"/>
              </a:rPr>
              <a:t>simplifier</a:t>
            </a:r>
            <a:r>
              <a:rPr b="0" i="1" lang="fr-FR" sz="1700" u="none">
                <a:solidFill>
                  <a:schemeClr val="lt2"/>
                </a:solidFill>
                <a:effectLst>
                  <a:outerShdw blurRad="38100" algn="tl" dir="2700000" dist="38100">
                    <a:srgbClr val="C0C0C0"/>
                  </a:outerShdw>
                </a:effectLst>
                <a:latin typeface="Tahoma"/>
                <a:ea typeface="Tahoma"/>
                <a:cs typeface="Tahoma"/>
                <a:sym typeface="Tahoma"/>
              </a:rPr>
              <a:t> ou de </a:t>
            </a:r>
            <a:r>
              <a:rPr b="0" i="1" lang="fr-FR" sz="1700" u="none">
                <a:solidFill>
                  <a:srgbClr val="FF3300"/>
                </a:solidFill>
                <a:effectLst>
                  <a:outerShdw blurRad="38100" algn="tl" dir="2700000" dist="38100">
                    <a:srgbClr val="C0C0C0"/>
                  </a:outerShdw>
                </a:effectLst>
                <a:latin typeface="Tahoma"/>
                <a:ea typeface="Tahoma"/>
                <a:cs typeface="Tahoma"/>
                <a:sym typeface="Tahoma"/>
              </a:rPr>
              <a:t>complexifier</a:t>
            </a:r>
            <a:r>
              <a:rPr b="0" i="1" lang="fr-FR" sz="1700" u="none">
                <a:solidFill>
                  <a:schemeClr val="lt2"/>
                </a:solidFill>
                <a:effectLst>
                  <a:outerShdw blurRad="38100" algn="tl" dir="2700000" dist="38100">
                    <a:srgbClr val="C0C0C0"/>
                  </a:outerShdw>
                </a:effectLst>
                <a:latin typeface="Tahoma"/>
                <a:ea typeface="Tahoma"/>
                <a:cs typeface="Tahoma"/>
                <a:sym typeface="Tahoma"/>
              </a:rPr>
              <a:t> la tâche pour avancer la « construction » du savoir</a:t>
            </a:r>
            <a:br>
              <a:rPr b="0" i="1" lang="fr-FR" sz="1700" u="none">
                <a:solidFill>
                  <a:schemeClr val="lt2"/>
                </a:solidFill>
                <a:effectLst>
                  <a:outerShdw blurRad="38100" algn="tl" dir="2700000" dist="38100">
                    <a:srgbClr val="C0C0C0"/>
                  </a:outerShdw>
                </a:effectLst>
                <a:latin typeface="Tahoma"/>
                <a:ea typeface="Tahoma"/>
                <a:cs typeface="Tahoma"/>
                <a:sym typeface="Tahoma"/>
              </a:rPr>
            </a:br>
            <a:endParaRPr/>
          </a:p>
        </p:txBody>
      </p:sp>
      <p:sp>
        <p:nvSpPr>
          <p:cNvPr id="594" name="Shape 594"/>
          <p:cNvSpPr txBox="1"/>
          <p:nvPr>
            <p:ph idx="4294967295" type="body"/>
          </p:nvPr>
        </p:nvSpPr>
        <p:spPr>
          <a:xfrm>
            <a:off x="381000" y="3124200"/>
            <a:ext cx="8229600" cy="3421200"/>
          </a:xfrm>
          <a:prstGeom prst="rect">
            <a:avLst/>
          </a:prstGeom>
          <a:noFill/>
          <a:ln>
            <a:noFill/>
          </a:ln>
        </p:spPr>
        <p:txBody>
          <a:bodyPr anchorCtr="0" anchor="t" bIns="45700" lIns="91425" spcFirstLastPara="1" rIns="91425" wrap="square" tIns="45700">
            <a:noAutofit/>
          </a:bodyPr>
          <a:lstStyle/>
          <a:p>
            <a:pPr indent="-342900" lvl="0" marL="342900" marR="0" rtl="0" algn="ctr">
              <a:lnSpc>
                <a:spcPct val="100000"/>
              </a:lnSpc>
              <a:spcBef>
                <a:spcPts val="0"/>
              </a:spcBef>
              <a:spcAft>
                <a:spcPts val="0"/>
              </a:spcAft>
              <a:buClr>
                <a:schemeClr val="hlink"/>
              </a:buClr>
              <a:buSzPts val="2640"/>
              <a:buFont typeface="Tahoma"/>
              <a:buNone/>
            </a:pPr>
            <a:r>
              <a:t/>
            </a:r>
            <a:endParaRPr b="1" i="0" sz="2200" u="none">
              <a:solidFill>
                <a:srgbClr val="CC6600"/>
              </a:solidFill>
              <a:effectLst>
                <a:outerShdw blurRad="38100" algn="tl" dir="2700000" dist="38100">
                  <a:srgbClr val="C0C0C0"/>
                </a:outerShdw>
              </a:effectLst>
              <a:latin typeface="Times New Roman"/>
              <a:ea typeface="Times New Roman"/>
              <a:cs typeface="Times New Roman"/>
              <a:sym typeface="Times New Roman"/>
            </a:endParaRPr>
          </a:p>
          <a:p>
            <a:pPr indent="-342900" lvl="0" marL="342900" marR="0" rtl="0" algn="l">
              <a:lnSpc>
                <a:spcPct val="100000"/>
              </a:lnSpc>
              <a:spcBef>
                <a:spcPts val="0"/>
              </a:spcBef>
              <a:spcAft>
                <a:spcPts val="0"/>
              </a:spcAft>
              <a:buClr>
                <a:schemeClr val="hlink"/>
              </a:buClr>
              <a:buSzPts val="3120"/>
              <a:buFont typeface="Tahoma"/>
              <a:buNone/>
            </a:pPr>
            <a:r>
              <a:rPr b="1" i="0" lang="fr-FR" sz="2600" u="none">
                <a:solidFill>
                  <a:schemeClr val="lt1"/>
                </a:solidFill>
                <a:effectLst>
                  <a:outerShdw blurRad="38100" algn="tl" dir="2700000" dist="38100">
                    <a:srgbClr val="C0C0C0"/>
                  </a:outerShdw>
                </a:effectLst>
                <a:latin typeface="Tahoma"/>
                <a:ea typeface="Tahoma"/>
                <a:cs typeface="Tahoma"/>
                <a:sym typeface="Tahoma"/>
              </a:rPr>
              <a:t>	le temps </a:t>
            </a:r>
            <a:br>
              <a:rPr b="1" i="0" lang="fr-FR" sz="2600" u="none">
                <a:solidFill>
                  <a:schemeClr val="lt1"/>
                </a:solidFill>
                <a:effectLst>
                  <a:outerShdw blurRad="38100" algn="tl" dir="2700000" dist="38100">
                    <a:srgbClr val="C0C0C0"/>
                  </a:outerShdw>
                </a:effectLst>
                <a:latin typeface="Tahoma"/>
                <a:ea typeface="Tahoma"/>
                <a:cs typeface="Tahoma"/>
                <a:sym typeface="Tahoma"/>
              </a:rPr>
            </a:br>
            <a:r>
              <a:rPr b="1" i="0" lang="fr-FR" sz="2600" u="none">
                <a:solidFill>
                  <a:schemeClr val="lt1"/>
                </a:solidFill>
                <a:effectLst>
                  <a:outerShdw blurRad="38100" algn="tl" dir="2700000" dist="38100">
                    <a:srgbClr val="C0C0C0"/>
                  </a:outerShdw>
                </a:effectLst>
                <a:latin typeface="Tahoma"/>
                <a:ea typeface="Tahoma"/>
                <a:cs typeface="Tahoma"/>
                <a:sym typeface="Tahoma"/>
              </a:rPr>
              <a:t>d’espace </a:t>
            </a:r>
            <a:br>
              <a:rPr b="1" i="0" lang="fr-FR" sz="2600" u="none">
                <a:solidFill>
                  <a:schemeClr val="lt1"/>
                </a:solidFill>
                <a:effectLst>
                  <a:outerShdw blurRad="38100" algn="tl" dir="2700000" dist="38100">
                    <a:srgbClr val="C0C0C0"/>
                  </a:outerShdw>
                </a:effectLst>
                <a:latin typeface="Tahoma"/>
                <a:ea typeface="Tahoma"/>
                <a:cs typeface="Tahoma"/>
                <a:sym typeface="Tahoma"/>
              </a:rPr>
            </a:br>
            <a:r>
              <a:rPr b="1" i="0" lang="fr-FR" sz="2600" u="none">
                <a:solidFill>
                  <a:schemeClr val="lt1"/>
                </a:solidFill>
                <a:effectLst>
                  <a:outerShdw blurRad="38100" algn="tl" dir="2700000" dist="38100">
                    <a:srgbClr val="C0C0C0"/>
                  </a:outerShdw>
                </a:effectLst>
                <a:latin typeface="Tahoma"/>
                <a:ea typeface="Tahoma"/>
                <a:cs typeface="Tahoma"/>
                <a:sym typeface="Tahoma"/>
              </a:rPr>
              <a:t>la règle </a:t>
            </a:r>
            <a:br>
              <a:rPr b="1" i="0" lang="fr-FR" sz="2600" u="none">
                <a:solidFill>
                  <a:schemeClr val="lt1"/>
                </a:solidFill>
                <a:effectLst>
                  <a:outerShdw blurRad="38100" algn="tl" dir="2700000" dist="38100">
                    <a:srgbClr val="C0C0C0"/>
                  </a:outerShdw>
                </a:effectLst>
                <a:latin typeface="Tahoma"/>
                <a:ea typeface="Tahoma"/>
                <a:cs typeface="Tahoma"/>
                <a:sym typeface="Tahoma"/>
              </a:rPr>
            </a:br>
            <a:r>
              <a:rPr b="1" i="0" lang="fr-FR" sz="2600" u="none">
                <a:solidFill>
                  <a:schemeClr val="lt1"/>
                </a:solidFill>
                <a:effectLst>
                  <a:outerShdw blurRad="38100" algn="tl" dir="2700000" dist="38100">
                    <a:srgbClr val="C0C0C0"/>
                  </a:outerShdw>
                </a:effectLst>
                <a:latin typeface="Tahoma"/>
                <a:ea typeface="Tahoma"/>
                <a:cs typeface="Tahoma"/>
                <a:sym typeface="Tahoma"/>
              </a:rPr>
              <a:t>le fonctionnement</a:t>
            </a:r>
            <a:endParaRPr/>
          </a:p>
          <a:p>
            <a:pPr indent="-342900" lvl="0" marL="342900" marR="0" rtl="0" algn="l">
              <a:lnSpc>
                <a:spcPct val="100000"/>
              </a:lnSpc>
              <a:spcBef>
                <a:spcPts val="0"/>
              </a:spcBef>
              <a:spcAft>
                <a:spcPts val="0"/>
              </a:spcAft>
              <a:buClr>
                <a:schemeClr val="hlink"/>
              </a:buClr>
              <a:buSzPts val="3840"/>
              <a:buFont typeface="Tahoma"/>
              <a:buNone/>
            </a:pPr>
            <a:r>
              <a:rPr b="0" i="0" lang="fr-FR" sz="3200" u="none">
                <a:solidFill>
                  <a:srgbClr val="FF3300"/>
                </a:solidFill>
                <a:effectLst>
                  <a:outerShdw blurRad="38100" algn="tl" dir="2700000" dist="38100">
                    <a:srgbClr val="C0C0C0"/>
                  </a:outerShdw>
                </a:effectLst>
                <a:latin typeface="Tahoma"/>
                <a:ea typeface="Tahoma"/>
                <a:cs typeface="Tahoma"/>
                <a:sym typeface="Tahoma"/>
              </a:rPr>
              <a:t>    donner la passe  avant  puis  arrière</a:t>
            </a:r>
            <a:endParaRPr/>
          </a:p>
          <a:p>
            <a:pPr indent="-342900" lvl="0" marL="342900" marR="0" rtl="0" algn="l">
              <a:lnSpc>
                <a:spcPct val="100000"/>
              </a:lnSpc>
              <a:spcBef>
                <a:spcPts val="0"/>
              </a:spcBef>
              <a:spcAft>
                <a:spcPts val="0"/>
              </a:spcAft>
              <a:buClr>
                <a:schemeClr val="hlink"/>
              </a:buClr>
              <a:buSzPts val="3840"/>
              <a:buFont typeface="Tahoma"/>
              <a:buNone/>
            </a:pPr>
            <a:r>
              <a:rPr b="0" i="0" lang="fr-FR" sz="3200" u="none">
                <a:solidFill>
                  <a:srgbClr val="FF3300"/>
                </a:solidFill>
                <a:effectLst>
                  <a:outerShdw blurRad="38100" algn="tl" dir="2700000" dist="38100">
                    <a:srgbClr val="C0C0C0"/>
                  </a:outerShdw>
                </a:effectLst>
                <a:latin typeface="Tahoma"/>
                <a:ea typeface="Tahoma"/>
                <a:cs typeface="Tahoma"/>
                <a:sym typeface="Tahoma"/>
              </a:rPr>
              <a:t>    </a:t>
            </a:r>
            <a:endParaRPr/>
          </a:p>
          <a:p>
            <a:pPr indent="-342900" lvl="0" marL="342900" marR="0" rtl="0" algn="l">
              <a:lnSpc>
                <a:spcPct val="100000"/>
              </a:lnSpc>
              <a:spcBef>
                <a:spcPts val="0"/>
              </a:spcBef>
              <a:spcAft>
                <a:spcPts val="0"/>
              </a:spcAft>
              <a:buClr>
                <a:schemeClr val="hlink"/>
              </a:buClr>
              <a:buSzPts val="3840"/>
              <a:buFont typeface="Tahoma"/>
              <a:buNone/>
            </a:pPr>
            <a:r>
              <a:rPr b="0" i="0" lang="fr-FR" sz="3200" u="none">
                <a:solidFill>
                  <a:srgbClr val="FF3300"/>
                </a:solidFill>
                <a:effectLst>
                  <a:outerShdw blurRad="38100" algn="tl" dir="2700000" dist="38100">
                    <a:srgbClr val="C0C0C0"/>
                  </a:outerShdw>
                </a:effectLst>
                <a:latin typeface="Tahoma"/>
                <a:ea typeface="Tahoma"/>
                <a:cs typeface="Tahoma"/>
                <a:sym typeface="Tahoma"/>
              </a:rPr>
              <a:t>  </a:t>
            </a:r>
            <a:endParaRPr/>
          </a:p>
        </p:txBody>
      </p:sp>
      <p:sp>
        <p:nvSpPr>
          <p:cNvPr id="595" name="Shape 595"/>
          <p:cNvSpPr txBox="1"/>
          <p:nvPr/>
        </p:nvSpPr>
        <p:spPr>
          <a:xfrm>
            <a:off x="4800600" y="6248400"/>
            <a:ext cx="3352800" cy="365100"/>
          </a:xfrm>
          <a:prstGeom prst="rect">
            <a:avLst/>
          </a:prstGeom>
          <a:noFill/>
          <a:ln>
            <a:noFill/>
          </a:ln>
        </p:spPr>
        <p:txBody>
          <a:bodyPr anchorCtr="0" anchor="b" bIns="0" lIns="0" spcFirstLastPara="1" rIns="0" wrap="square" tIns="0">
            <a:noAutofit/>
          </a:bodyPr>
          <a:lstStyle/>
          <a:p>
            <a:pPr indent="0" lvl="0" marL="0" marR="0" rtl="0" algn="ctr">
              <a:lnSpc>
                <a:spcPct val="100000"/>
              </a:lnSpc>
              <a:spcBef>
                <a:spcPts val="0"/>
              </a:spcBef>
              <a:spcAft>
                <a:spcPts val="0"/>
              </a:spcAft>
              <a:buClr>
                <a:srgbClr val="045C75"/>
              </a:buClr>
              <a:buSzPts val="1200"/>
              <a:buFont typeface="Arial"/>
              <a:buNone/>
            </a:pPr>
            <a:r>
              <a:rPr b="0" i="0" lang="fr-FR" sz="1200" u="none">
                <a:solidFill>
                  <a:srgbClr val="045C75"/>
                </a:solidFill>
                <a:latin typeface="Arial"/>
                <a:ea typeface="Arial"/>
                <a:cs typeface="Arial"/>
                <a:sym typeface="Arial"/>
              </a:rPr>
              <a:t>H .Alaatchane   A.Boumaaza    </a:t>
            </a:r>
            <a:endParaRPr/>
          </a:p>
        </p:txBody>
      </p:sp>
    </p:spTree>
  </p:cSld>
  <p:clrMapOvr>
    <a:masterClrMapping/>
  </p:clrMapOvr>
  <p:transition spd="slow">
    <p:blinds dir="vert"/>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93"/>
                                        </p:tgtEl>
                                        <p:attrNameLst>
                                          <p:attrName>style.visibility</p:attrName>
                                        </p:attrNameLst>
                                      </p:cBhvr>
                                      <p:to>
                                        <p:strVal val="visible"/>
                                      </p:to>
                                    </p:set>
                                    <p:animEffect filter="fade" transition="in">
                                      <p:cBhvr>
                                        <p:cTn dur="500"/>
                                        <p:tgtEl>
                                          <p:spTgt spid="59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0">
  <p:cSld>
    <p:spTree>
      <p:nvGrpSpPr>
        <p:cNvPr id="599" name="Shape 599"/>
        <p:cNvGrpSpPr/>
        <p:nvPr/>
      </p:nvGrpSpPr>
      <p:grpSpPr>
        <a:xfrm>
          <a:off x="0" y="0"/>
          <a:ext cx="0" cy="0"/>
          <a:chOff x="0" y="0"/>
          <a:chExt cx="0" cy="0"/>
        </a:xfrm>
      </p:grpSpPr>
      <p:sp>
        <p:nvSpPr>
          <p:cNvPr id="600" name="Shape 600"/>
          <p:cNvSpPr txBox="1"/>
          <p:nvPr>
            <p:ph type="title"/>
          </p:nvPr>
        </p:nvSpPr>
        <p:spPr>
          <a:xfrm>
            <a:off x="228600" y="274637"/>
            <a:ext cx="8686800" cy="63549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Clr>
                <a:srgbClr val="FF0000"/>
              </a:buClr>
              <a:buSzPts val="2400"/>
              <a:buFont typeface="Tahoma"/>
              <a:buNone/>
            </a:pPr>
            <a:r>
              <a:rPr b="1" i="0" lang="fr-FR" sz="2400" u="sng">
                <a:solidFill>
                  <a:srgbClr val="FF0000"/>
                </a:solidFill>
                <a:effectLst>
                  <a:outerShdw blurRad="38100" algn="tl" dir="2700000" dist="38100">
                    <a:srgbClr val="C0C0C0"/>
                  </a:outerShdw>
                </a:effectLst>
                <a:latin typeface="Tahoma"/>
                <a:ea typeface="Tahoma"/>
                <a:cs typeface="Tahoma"/>
                <a:sym typeface="Tahoma"/>
              </a:rPr>
              <a:t>النشاط:</a:t>
            </a:r>
            <a:r>
              <a:rPr b="0" i="0" lang="fr-FR" sz="2400" u="none">
                <a:solidFill>
                  <a:schemeClr val="lt2"/>
                </a:solidFill>
                <a:effectLst>
                  <a:outerShdw blurRad="38100" algn="tl" dir="2700000" dist="38100">
                    <a:srgbClr val="C0C0C0"/>
                  </a:outerShdw>
                </a:effectLst>
                <a:latin typeface="Tahoma"/>
                <a:ea typeface="Tahoma"/>
                <a:cs typeface="Tahoma"/>
                <a:sym typeface="Tahoma"/>
              </a:rPr>
              <a:t> القفز الطولي</a:t>
            </a:r>
            <a:br>
              <a:rPr b="0" i="0" lang="fr-FR" sz="2400" u="none">
                <a:solidFill>
                  <a:schemeClr val="lt2"/>
                </a:solidFill>
                <a:effectLst>
                  <a:outerShdw blurRad="38100" algn="tl" dir="2700000" dist="38100">
                    <a:srgbClr val="C0C0C0"/>
                  </a:outerShdw>
                </a:effectLst>
                <a:latin typeface="Tahoma"/>
                <a:ea typeface="Tahoma"/>
                <a:cs typeface="Tahoma"/>
                <a:sym typeface="Tahoma"/>
              </a:rPr>
            </a:br>
            <a:r>
              <a:rPr b="0" i="0" lang="fr-FR" sz="2400" u="none">
                <a:solidFill>
                  <a:srgbClr val="FF0000"/>
                </a:solidFill>
                <a:effectLst>
                  <a:outerShdw blurRad="38100" algn="tl" dir="2700000" dist="38100">
                    <a:srgbClr val="C0C0C0"/>
                  </a:outerShdw>
                </a:effectLst>
                <a:latin typeface="Tahoma"/>
                <a:ea typeface="Tahoma"/>
                <a:cs typeface="Tahoma"/>
                <a:sym typeface="Tahoma"/>
              </a:rPr>
              <a:t>ا</a:t>
            </a:r>
            <a:r>
              <a:rPr b="1" i="0" lang="fr-FR" sz="2400" u="sng">
                <a:solidFill>
                  <a:srgbClr val="FF0000"/>
                </a:solidFill>
                <a:effectLst>
                  <a:outerShdw blurRad="38100" algn="tl" dir="2700000" dist="38100">
                    <a:srgbClr val="C0C0C0"/>
                  </a:outerShdw>
                </a:effectLst>
                <a:latin typeface="Tahoma"/>
                <a:ea typeface="Tahoma"/>
                <a:cs typeface="Tahoma"/>
                <a:sym typeface="Tahoma"/>
              </a:rPr>
              <a:t>لمستوى</a:t>
            </a:r>
            <a:r>
              <a:rPr b="0" i="0" lang="fr-FR" sz="2400" u="none">
                <a:solidFill>
                  <a:srgbClr val="FF0000"/>
                </a:solidFill>
                <a:effectLst>
                  <a:outerShdw blurRad="38100" algn="tl" dir="2700000" dist="38100">
                    <a:srgbClr val="C0C0C0"/>
                  </a:outerShdw>
                </a:effectLst>
                <a:latin typeface="Tahoma"/>
                <a:ea typeface="Tahoma"/>
                <a:cs typeface="Tahoma"/>
                <a:sym typeface="Tahoma"/>
              </a:rPr>
              <a:t>:</a:t>
            </a:r>
            <a:r>
              <a:rPr b="0" i="0" lang="fr-FR" sz="2400" u="none">
                <a:solidFill>
                  <a:schemeClr val="lt2"/>
                </a:solidFill>
                <a:effectLst>
                  <a:outerShdw blurRad="38100" algn="tl" dir="2700000" dist="38100">
                    <a:srgbClr val="C0C0C0"/>
                  </a:outerShdw>
                </a:effectLst>
                <a:latin typeface="Tahoma"/>
                <a:ea typeface="Tahoma"/>
                <a:cs typeface="Tahoma"/>
                <a:sym typeface="Tahoma"/>
              </a:rPr>
              <a:t> 3 ثانوي اعدادي</a:t>
            </a:r>
            <a:br>
              <a:rPr b="0" i="0" lang="fr-FR" sz="2400" u="none">
                <a:solidFill>
                  <a:schemeClr val="lt2"/>
                </a:solidFill>
                <a:effectLst>
                  <a:outerShdw blurRad="38100" algn="tl" dir="2700000" dist="38100">
                    <a:srgbClr val="C0C0C0"/>
                  </a:outerShdw>
                </a:effectLst>
                <a:latin typeface="Tahoma"/>
                <a:ea typeface="Tahoma"/>
                <a:cs typeface="Tahoma"/>
                <a:sym typeface="Tahoma"/>
              </a:rPr>
            </a:br>
            <a:r>
              <a:rPr b="1" i="0" lang="fr-FR" sz="2400" u="sng">
                <a:solidFill>
                  <a:srgbClr val="FF0000"/>
                </a:solidFill>
                <a:effectLst>
                  <a:outerShdw blurRad="38100" algn="tl" dir="2700000" dist="38100">
                    <a:srgbClr val="C0C0C0"/>
                  </a:outerShdw>
                </a:effectLst>
                <a:latin typeface="Tahoma"/>
                <a:ea typeface="Tahoma"/>
                <a:cs typeface="Tahoma"/>
                <a:sym typeface="Tahoma"/>
              </a:rPr>
              <a:t>المجزوءة</a:t>
            </a:r>
            <a:r>
              <a:rPr b="0" i="0" lang="fr-FR" sz="2400" u="none">
                <a:solidFill>
                  <a:srgbClr val="FF0000"/>
                </a:solidFill>
                <a:effectLst>
                  <a:outerShdw blurRad="38100" algn="tl" dir="2700000" dist="38100">
                    <a:srgbClr val="C0C0C0"/>
                  </a:outerShdw>
                </a:effectLst>
                <a:latin typeface="Tahoma"/>
                <a:ea typeface="Tahoma"/>
                <a:cs typeface="Tahoma"/>
                <a:sym typeface="Tahoma"/>
              </a:rPr>
              <a:t>:</a:t>
            </a:r>
            <a:r>
              <a:rPr b="0" i="0" lang="fr-FR" sz="2400" u="none">
                <a:solidFill>
                  <a:schemeClr val="lt2"/>
                </a:solidFill>
                <a:effectLst>
                  <a:outerShdw blurRad="38100" algn="tl" dir="2700000" dist="38100">
                    <a:srgbClr val="C0C0C0"/>
                  </a:outerShdw>
                </a:effectLst>
                <a:latin typeface="Tahoma"/>
                <a:ea typeface="Tahoma"/>
                <a:cs typeface="Tahoma"/>
                <a:sym typeface="Tahoma"/>
              </a:rPr>
              <a:t> 6</a:t>
            </a:r>
            <a:br>
              <a:rPr b="0" i="0" lang="fr-FR" sz="2400" u="none">
                <a:solidFill>
                  <a:schemeClr val="lt2"/>
                </a:solidFill>
                <a:effectLst>
                  <a:outerShdw blurRad="38100" algn="tl" dir="2700000" dist="38100">
                    <a:srgbClr val="C0C0C0"/>
                  </a:outerShdw>
                </a:effectLst>
                <a:latin typeface="Tahoma"/>
                <a:ea typeface="Tahoma"/>
                <a:cs typeface="Tahoma"/>
                <a:sym typeface="Tahoma"/>
              </a:rPr>
            </a:br>
            <a:r>
              <a:rPr b="1" i="0" lang="fr-FR" sz="2400" u="sng">
                <a:solidFill>
                  <a:srgbClr val="FF0000"/>
                </a:solidFill>
                <a:effectLst>
                  <a:outerShdw blurRad="38100" algn="tl" dir="2700000" dist="38100">
                    <a:srgbClr val="C0C0C0"/>
                  </a:outerShdw>
                </a:effectLst>
                <a:latin typeface="Tahoma"/>
                <a:ea typeface="Tahoma"/>
                <a:cs typeface="Tahoma"/>
                <a:sym typeface="Tahoma"/>
              </a:rPr>
              <a:t>الحصة:</a:t>
            </a:r>
            <a:r>
              <a:rPr b="0" i="0" lang="fr-FR" sz="2400" u="none">
                <a:solidFill>
                  <a:schemeClr val="lt2"/>
                </a:solidFill>
                <a:effectLst>
                  <a:outerShdw blurRad="38100" algn="tl" dir="2700000" dist="38100">
                    <a:srgbClr val="C0C0C0"/>
                  </a:outerShdw>
                </a:effectLst>
                <a:latin typeface="Tahoma"/>
                <a:ea typeface="Tahoma"/>
                <a:cs typeface="Tahoma"/>
                <a:sym typeface="Tahoma"/>
              </a:rPr>
              <a:t> 2</a:t>
            </a:r>
            <a:br>
              <a:rPr b="0" i="0" lang="fr-FR" sz="2400" u="none">
                <a:solidFill>
                  <a:schemeClr val="lt2"/>
                </a:solidFill>
                <a:effectLst>
                  <a:outerShdw blurRad="38100" algn="tl" dir="2700000" dist="38100">
                    <a:srgbClr val="C0C0C0"/>
                  </a:outerShdw>
                </a:effectLst>
                <a:latin typeface="Tahoma"/>
                <a:ea typeface="Tahoma"/>
                <a:cs typeface="Tahoma"/>
                <a:sym typeface="Tahoma"/>
              </a:rPr>
            </a:br>
            <a:r>
              <a:rPr b="1" i="0" lang="fr-FR" sz="2400" u="sng">
                <a:solidFill>
                  <a:srgbClr val="FF0000"/>
                </a:solidFill>
                <a:effectLst>
                  <a:outerShdw blurRad="38100" algn="tl" dir="2700000" dist="38100">
                    <a:srgbClr val="C0C0C0"/>
                  </a:outerShdw>
                </a:effectLst>
                <a:latin typeface="Tahoma"/>
                <a:ea typeface="Tahoma"/>
                <a:cs typeface="Tahoma"/>
                <a:sym typeface="Tahoma"/>
              </a:rPr>
              <a:t>الكفاية المستهدفة:</a:t>
            </a:r>
            <a:br>
              <a:rPr b="0" i="0" lang="fr-FR" sz="2400" u="none">
                <a:solidFill>
                  <a:schemeClr val="lt2"/>
                </a:solidFill>
                <a:effectLst>
                  <a:outerShdw blurRad="38100" algn="tl" dir="2700000" dist="38100">
                    <a:srgbClr val="C0C0C0"/>
                  </a:outerShdw>
                </a:effectLst>
                <a:latin typeface="Tahoma"/>
                <a:ea typeface="Tahoma"/>
                <a:cs typeface="Tahoma"/>
                <a:sym typeface="Tahoma"/>
              </a:rPr>
            </a:br>
            <a:r>
              <a:rPr b="0" i="0" lang="fr-FR" sz="2400" u="none">
                <a:solidFill>
                  <a:schemeClr val="lt2"/>
                </a:solidFill>
                <a:effectLst>
                  <a:outerShdw blurRad="38100" algn="tl" dir="2700000" dist="38100">
                    <a:srgbClr val="C0C0C0"/>
                  </a:outerShdw>
                </a:effectLst>
                <a:latin typeface="Tahoma"/>
                <a:ea typeface="Tahoma"/>
                <a:cs typeface="Tahoma"/>
                <a:sym typeface="Tahoma"/>
              </a:rPr>
              <a:t>اعتماد و استغلال المعارف التقنية و المهارات الحركية المكتسبة من اجل تحقيق الفعالية و المر دودية.</a:t>
            </a:r>
            <a:br>
              <a:rPr b="0" i="0" lang="fr-FR" sz="2400" u="none">
                <a:solidFill>
                  <a:schemeClr val="lt2"/>
                </a:solidFill>
                <a:effectLst>
                  <a:outerShdw blurRad="38100" algn="tl" dir="2700000" dist="38100">
                    <a:srgbClr val="C0C0C0"/>
                  </a:outerShdw>
                </a:effectLst>
                <a:latin typeface="Tahoma"/>
                <a:ea typeface="Tahoma"/>
                <a:cs typeface="Tahoma"/>
                <a:sym typeface="Tahoma"/>
              </a:rPr>
            </a:br>
            <a:r>
              <a:rPr b="1" i="0" lang="fr-FR" sz="2400" u="sng">
                <a:solidFill>
                  <a:srgbClr val="FF0000"/>
                </a:solidFill>
                <a:effectLst>
                  <a:outerShdw blurRad="38100" algn="tl" dir="2700000" dist="38100">
                    <a:srgbClr val="C0C0C0"/>
                  </a:outerShdw>
                </a:effectLst>
                <a:latin typeface="Tahoma"/>
                <a:ea typeface="Tahoma"/>
                <a:cs typeface="Tahoma"/>
                <a:sym typeface="Tahoma"/>
              </a:rPr>
              <a:t>هدف الحلقة:</a:t>
            </a:r>
            <a:br>
              <a:rPr b="0" i="0" lang="fr-FR" sz="2400" u="none">
                <a:solidFill>
                  <a:schemeClr val="lt2"/>
                </a:solidFill>
                <a:effectLst>
                  <a:outerShdw blurRad="38100" algn="tl" dir="2700000" dist="38100">
                    <a:srgbClr val="C0C0C0"/>
                  </a:outerShdw>
                </a:effectLst>
                <a:latin typeface="Tahoma"/>
                <a:ea typeface="Tahoma"/>
                <a:cs typeface="Tahoma"/>
                <a:sym typeface="Tahoma"/>
              </a:rPr>
            </a:br>
            <a:r>
              <a:rPr b="0" i="0" lang="fr-FR" sz="2400" u="none">
                <a:solidFill>
                  <a:schemeClr val="lt2"/>
                </a:solidFill>
                <a:effectLst>
                  <a:outerShdw blurRad="38100" algn="tl" dir="2700000" dist="38100">
                    <a:srgbClr val="C0C0C0"/>
                  </a:outerShdw>
                </a:effectLst>
                <a:latin typeface="Tahoma"/>
                <a:ea typeface="Tahoma"/>
                <a:cs typeface="Tahoma"/>
                <a:sym typeface="Tahoma"/>
              </a:rPr>
              <a:t>تمكن التلميذ من تدبير المجهود البدني لانجاز اداءات سليمة و فعالة وفق متطلباتها التنظيمية و القانونية و تحقيق مستوى من الانجاز.</a:t>
            </a:r>
            <a:br>
              <a:rPr b="0" i="0" lang="fr-FR" sz="2400" u="none">
                <a:solidFill>
                  <a:schemeClr val="lt2"/>
                </a:solidFill>
                <a:effectLst>
                  <a:outerShdw blurRad="38100" algn="tl" dir="2700000" dist="38100">
                    <a:srgbClr val="C0C0C0"/>
                  </a:outerShdw>
                </a:effectLst>
                <a:latin typeface="Tahoma"/>
                <a:ea typeface="Tahoma"/>
                <a:cs typeface="Tahoma"/>
                <a:sym typeface="Tahoma"/>
              </a:rPr>
            </a:br>
            <a:r>
              <a:rPr b="1" i="0" lang="fr-FR" sz="2400" u="sng">
                <a:solidFill>
                  <a:srgbClr val="FF0000"/>
                </a:solidFill>
                <a:effectLst>
                  <a:outerShdw blurRad="38100" algn="tl" dir="2700000" dist="38100">
                    <a:srgbClr val="C0C0C0"/>
                  </a:outerShdw>
                </a:effectLst>
                <a:latin typeface="Tahoma"/>
                <a:ea typeface="Tahoma"/>
                <a:cs typeface="Tahoma"/>
                <a:sym typeface="Tahoma"/>
              </a:rPr>
              <a:t>هدف المقطع:</a:t>
            </a:r>
            <a:br>
              <a:rPr b="0" i="0" lang="fr-FR" sz="2400" u="none">
                <a:solidFill>
                  <a:schemeClr val="lt2"/>
                </a:solidFill>
                <a:effectLst>
                  <a:outerShdw blurRad="38100" algn="tl" dir="2700000" dist="38100">
                    <a:srgbClr val="C0C0C0"/>
                  </a:outerShdw>
                </a:effectLst>
                <a:latin typeface="Tahoma"/>
                <a:ea typeface="Tahoma"/>
                <a:cs typeface="Tahoma"/>
                <a:sym typeface="Tahoma"/>
              </a:rPr>
            </a:br>
            <a:r>
              <a:rPr b="0" i="0" lang="fr-FR" sz="2400" u="none">
                <a:solidFill>
                  <a:schemeClr val="lt2"/>
                </a:solidFill>
                <a:effectLst>
                  <a:outerShdw blurRad="38100" algn="tl" dir="2700000" dist="38100">
                    <a:srgbClr val="C0C0C0"/>
                  </a:outerShdw>
                </a:effectLst>
                <a:latin typeface="Tahoma"/>
                <a:ea typeface="Tahoma"/>
                <a:cs typeface="Tahoma"/>
                <a:sym typeface="Tahoma"/>
              </a:rPr>
              <a:t>القدرة على الجري متسارع في المحور مع ترقين الجري التمهيدي.</a:t>
            </a:r>
            <a:br>
              <a:rPr b="0" i="0" lang="fr-FR" sz="2400" u="none">
                <a:solidFill>
                  <a:schemeClr val="lt2"/>
                </a:solidFill>
                <a:effectLst>
                  <a:outerShdw blurRad="38100" algn="tl" dir="2700000" dist="38100">
                    <a:srgbClr val="C0C0C0"/>
                  </a:outerShdw>
                </a:effectLst>
                <a:latin typeface="Tahoma"/>
                <a:ea typeface="Tahoma"/>
                <a:cs typeface="Tahoma"/>
                <a:sym typeface="Tahoma"/>
              </a:rPr>
            </a:br>
            <a:r>
              <a:rPr b="0" i="0" lang="fr-FR" sz="2400" u="none">
                <a:solidFill>
                  <a:schemeClr val="lt2"/>
                </a:solidFill>
                <a:effectLst>
                  <a:outerShdw blurRad="38100" algn="tl" dir="2700000" dist="38100">
                    <a:srgbClr val="C0C0C0"/>
                  </a:outerShdw>
                </a:effectLst>
                <a:latin typeface="Tahoma"/>
                <a:ea typeface="Tahoma"/>
                <a:cs typeface="Tahoma"/>
                <a:sym typeface="Tahoma"/>
              </a:rPr>
              <a:t> </a:t>
            </a:r>
            <a:r>
              <a:rPr b="1" i="0" lang="fr-FR" sz="2400" u="sng">
                <a:solidFill>
                  <a:srgbClr val="FF0000"/>
                </a:solidFill>
                <a:effectLst>
                  <a:outerShdw blurRad="38100" algn="tl" dir="2700000" dist="38100">
                    <a:srgbClr val="C0C0C0"/>
                  </a:outerShdw>
                </a:effectLst>
                <a:latin typeface="Tahoma"/>
                <a:ea typeface="Tahoma"/>
                <a:cs typeface="Tahoma"/>
                <a:sym typeface="Tahoma"/>
              </a:rPr>
              <a:t>هدف الحصة:</a:t>
            </a:r>
            <a:br>
              <a:rPr b="0" i="0" lang="fr-FR" sz="2400" u="none">
                <a:solidFill>
                  <a:schemeClr val="lt2"/>
                </a:solidFill>
                <a:effectLst>
                  <a:outerShdw blurRad="38100" algn="tl" dir="2700000" dist="38100">
                    <a:srgbClr val="C0C0C0"/>
                  </a:outerShdw>
                </a:effectLst>
                <a:latin typeface="Tahoma"/>
                <a:ea typeface="Tahoma"/>
                <a:cs typeface="Tahoma"/>
                <a:sym typeface="Tahoma"/>
              </a:rPr>
            </a:br>
            <a:r>
              <a:rPr b="0" i="0" lang="fr-FR" sz="2400" u="none">
                <a:solidFill>
                  <a:schemeClr val="lt2"/>
                </a:solidFill>
                <a:effectLst>
                  <a:outerShdw blurRad="38100" algn="tl" dir="2700000" dist="38100">
                    <a:srgbClr val="C0C0C0"/>
                  </a:outerShdw>
                </a:effectLst>
                <a:latin typeface="Tahoma"/>
                <a:ea typeface="Tahoma"/>
                <a:cs typeface="Tahoma"/>
                <a:sym typeface="Tahoma"/>
              </a:rPr>
              <a:t>الجري بشكل تصاعدي في المحور لقفز اكبر مسافة ممكنة.</a:t>
            </a:r>
            <a:br>
              <a:rPr b="0" i="0" lang="fr-FR" sz="2400" u="none">
                <a:solidFill>
                  <a:schemeClr val="lt2"/>
                </a:solidFill>
                <a:effectLst>
                  <a:outerShdw blurRad="38100" algn="tl" dir="2700000" dist="38100">
                    <a:srgbClr val="C0C0C0"/>
                  </a:outerShdw>
                </a:effectLst>
                <a:latin typeface="Tahoma"/>
                <a:ea typeface="Tahoma"/>
                <a:cs typeface="Tahoma"/>
                <a:sym typeface="Tahoma"/>
              </a:rPr>
            </a:br>
            <a:r>
              <a:rPr b="1" i="0" lang="fr-FR" sz="2400" u="sng">
                <a:solidFill>
                  <a:srgbClr val="FF0000"/>
                </a:solidFill>
                <a:effectLst>
                  <a:outerShdw blurRad="38100" algn="tl" dir="2700000" dist="38100">
                    <a:srgbClr val="C0C0C0"/>
                  </a:outerShdw>
                </a:effectLst>
                <a:latin typeface="Tahoma"/>
                <a:ea typeface="Tahoma"/>
                <a:cs typeface="Tahoma"/>
                <a:sym typeface="Tahoma"/>
              </a:rPr>
              <a:t>هدف الوضعية م.م:</a:t>
            </a:r>
            <a:br>
              <a:rPr b="0" i="0" lang="fr-FR" sz="2400" u="none">
                <a:solidFill>
                  <a:schemeClr val="lt2"/>
                </a:solidFill>
                <a:effectLst>
                  <a:outerShdw blurRad="38100" algn="tl" dir="2700000" dist="38100">
                    <a:srgbClr val="C0C0C0"/>
                  </a:outerShdw>
                </a:effectLst>
                <a:latin typeface="Tahoma"/>
                <a:ea typeface="Tahoma"/>
                <a:cs typeface="Tahoma"/>
                <a:sym typeface="Tahoma"/>
              </a:rPr>
            </a:br>
            <a:r>
              <a:rPr b="0" i="0" lang="fr-FR" sz="2400" u="none">
                <a:solidFill>
                  <a:schemeClr val="lt2"/>
                </a:solidFill>
                <a:effectLst>
                  <a:outerShdw blurRad="38100" algn="tl" dir="2700000" dist="38100">
                    <a:srgbClr val="C0C0C0"/>
                  </a:outerShdw>
                </a:effectLst>
                <a:latin typeface="Tahoma"/>
                <a:ea typeface="Tahoma"/>
                <a:cs typeface="Tahoma"/>
                <a:sym typeface="Tahoma"/>
              </a:rPr>
              <a:t>الوصول عند لوحة الارتقاء الى السرعة المثالية.</a:t>
            </a:r>
            <a:br>
              <a:rPr b="0" i="0" lang="fr-FR" sz="2400" u="none">
                <a:solidFill>
                  <a:schemeClr val="lt2"/>
                </a:solidFill>
                <a:effectLst>
                  <a:outerShdw blurRad="38100" algn="tl" dir="2700000" dist="38100">
                    <a:srgbClr val="C0C0C0"/>
                  </a:outerShdw>
                </a:effectLst>
                <a:latin typeface="Tahoma"/>
                <a:ea typeface="Tahoma"/>
                <a:cs typeface="Tahoma"/>
                <a:sym typeface="Tahoma"/>
              </a:rPr>
            </a:br>
            <a:endParaRPr/>
          </a:p>
        </p:txBody>
      </p:sp>
    </p:spTree>
  </p:cSld>
  <p:clrMapOvr>
    <a:masterClrMapping/>
  </p:clrMapOvr>
  <p:transition spd="slow">
    <p:blinds dir="vert"/>
  </p:transition>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0">
  <p:cSld>
    <p:spTree>
      <p:nvGrpSpPr>
        <p:cNvPr id="604" name="Shape 604"/>
        <p:cNvGrpSpPr/>
        <p:nvPr/>
      </p:nvGrpSpPr>
      <p:grpSpPr>
        <a:xfrm>
          <a:off x="0" y="0"/>
          <a:ext cx="0" cy="0"/>
          <a:chOff x="0" y="0"/>
          <a:chExt cx="0" cy="0"/>
        </a:xfrm>
      </p:grpSpPr>
      <p:sp>
        <p:nvSpPr>
          <p:cNvPr id="605" name="Shape 605"/>
          <p:cNvSpPr txBox="1"/>
          <p:nvPr>
            <p:ph type="title"/>
          </p:nvPr>
        </p:nvSpPr>
        <p:spPr>
          <a:xfrm>
            <a:off x="0" y="0"/>
            <a:ext cx="8915400" cy="6858000"/>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Clr>
                <a:srgbClr val="DF0303"/>
              </a:buClr>
              <a:buSzPts val="1900"/>
              <a:buFont typeface="Tahoma"/>
              <a:buNone/>
            </a:pPr>
            <a:r>
              <a:rPr b="1" i="1" lang="fr-FR" sz="1900" u="sng">
                <a:solidFill>
                  <a:srgbClr val="DF0303"/>
                </a:solidFill>
                <a:effectLst>
                  <a:outerShdw blurRad="38100" algn="tl" dir="2700000" dist="38100">
                    <a:srgbClr val="C0C0C0"/>
                  </a:outerShdw>
                </a:effectLst>
                <a:latin typeface="Tahoma"/>
                <a:ea typeface="Tahoma"/>
                <a:cs typeface="Tahoma"/>
                <a:sym typeface="Tahoma"/>
              </a:rPr>
              <a:t>APS:</a:t>
            </a:r>
            <a:r>
              <a:rPr b="1" i="0" lang="fr-FR" sz="1900" u="none">
                <a:solidFill>
                  <a:schemeClr val="lt2"/>
                </a:solidFill>
                <a:effectLst>
                  <a:outerShdw blurRad="38100" algn="tl" dir="2700000" dist="38100">
                    <a:srgbClr val="C0C0C0"/>
                  </a:outerShdw>
                </a:effectLst>
                <a:latin typeface="Tahoma"/>
                <a:ea typeface="Tahoma"/>
                <a:cs typeface="Tahoma"/>
                <a:sym typeface="Tahoma"/>
              </a:rPr>
              <a:t> Course de vitesse</a:t>
            </a:r>
            <a:br>
              <a:rPr b="1" i="0" lang="fr-FR" sz="1900" u="none">
                <a:solidFill>
                  <a:schemeClr val="lt2"/>
                </a:solidFill>
                <a:effectLst>
                  <a:outerShdw blurRad="38100" algn="tl" dir="2700000" dist="38100">
                    <a:srgbClr val="C0C0C0"/>
                  </a:outerShdw>
                </a:effectLst>
                <a:latin typeface="Tahoma"/>
                <a:ea typeface="Tahoma"/>
                <a:cs typeface="Tahoma"/>
                <a:sym typeface="Tahoma"/>
              </a:rPr>
            </a:br>
            <a:r>
              <a:rPr b="1" i="1" lang="fr-FR" sz="1900" u="sng">
                <a:solidFill>
                  <a:srgbClr val="DF0303"/>
                </a:solidFill>
                <a:effectLst>
                  <a:outerShdw blurRad="38100" algn="tl" dir="2700000" dist="38100">
                    <a:srgbClr val="C0C0C0"/>
                  </a:outerShdw>
                </a:effectLst>
                <a:latin typeface="Tahoma"/>
                <a:ea typeface="Tahoma"/>
                <a:cs typeface="Tahoma"/>
                <a:sym typeface="Tahoma"/>
              </a:rPr>
              <a:t>NIVEAU: </a:t>
            </a:r>
            <a:r>
              <a:rPr b="1" i="0" lang="fr-FR" sz="1900" u="none">
                <a:solidFill>
                  <a:schemeClr val="lt2"/>
                </a:solidFill>
                <a:effectLst>
                  <a:outerShdw blurRad="38100" algn="tl" dir="2700000" dist="38100">
                    <a:srgbClr val="C0C0C0"/>
                  </a:outerShdw>
                </a:effectLst>
                <a:latin typeface="Tahoma"/>
                <a:ea typeface="Tahoma"/>
                <a:cs typeface="Tahoma"/>
                <a:sym typeface="Tahoma"/>
              </a:rPr>
              <a:t>3éme année</a:t>
            </a:r>
            <a:br>
              <a:rPr b="1" i="0" lang="fr-FR" sz="1900" u="none">
                <a:solidFill>
                  <a:schemeClr val="lt2"/>
                </a:solidFill>
                <a:effectLst>
                  <a:outerShdw blurRad="38100" algn="tl" dir="2700000" dist="38100">
                    <a:srgbClr val="C0C0C0"/>
                  </a:outerShdw>
                </a:effectLst>
                <a:latin typeface="Tahoma"/>
                <a:ea typeface="Tahoma"/>
                <a:cs typeface="Tahoma"/>
                <a:sym typeface="Tahoma"/>
              </a:rPr>
            </a:br>
            <a:r>
              <a:rPr b="1" i="1" lang="fr-FR" sz="1900" u="sng">
                <a:solidFill>
                  <a:srgbClr val="DF0303"/>
                </a:solidFill>
                <a:effectLst>
                  <a:outerShdw blurRad="38100" algn="tl" dir="2700000" dist="38100">
                    <a:srgbClr val="C0C0C0"/>
                  </a:outerShdw>
                </a:effectLst>
                <a:latin typeface="Tahoma"/>
                <a:ea typeface="Tahoma"/>
                <a:cs typeface="Tahoma"/>
                <a:sym typeface="Tahoma"/>
              </a:rPr>
              <a:t>Module:</a:t>
            </a:r>
            <a:r>
              <a:rPr b="1" i="0" lang="fr-FR" sz="1900" u="none">
                <a:solidFill>
                  <a:schemeClr val="lt2"/>
                </a:solidFill>
                <a:effectLst>
                  <a:outerShdw blurRad="38100" algn="tl" dir="2700000" dist="38100">
                    <a:srgbClr val="C0C0C0"/>
                  </a:outerShdw>
                </a:effectLst>
                <a:latin typeface="Tahoma"/>
                <a:ea typeface="Tahoma"/>
                <a:cs typeface="Tahoma"/>
                <a:sym typeface="Tahoma"/>
              </a:rPr>
              <a:t> 1</a:t>
            </a:r>
            <a:br>
              <a:rPr b="1" i="0" lang="fr-FR" sz="1900" u="none">
                <a:solidFill>
                  <a:schemeClr val="lt2"/>
                </a:solidFill>
                <a:effectLst>
                  <a:outerShdw blurRad="38100" algn="tl" dir="2700000" dist="38100">
                    <a:srgbClr val="C0C0C0"/>
                  </a:outerShdw>
                </a:effectLst>
                <a:latin typeface="Tahoma"/>
                <a:ea typeface="Tahoma"/>
                <a:cs typeface="Tahoma"/>
                <a:sym typeface="Tahoma"/>
              </a:rPr>
            </a:br>
            <a:r>
              <a:rPr b="1" i="1" lang="fr-FR" sz="1900" u="sng">
                <a:solidFill>
                  <a:srgbClr val="DF0303"/>
                </a:solidFill>
                <a:effectLst>
                  <a:outerShdw blurRad="38100" algn="tl" dir="2700000" dist="38100">
                    <a:srgbClr val="C0C0C0"/>
                  </a:outerShdw>
                </a:effectLst>
                <a:latin typeface="Tahoma"/>
                <a:ea typeface="Tahoma"/>
                <a:cs typeface="Tahoma"/>
                <a:sym typeface="Tahoma"/>
              </a:rPr>
              <a:t>Compétence visée:*</a:t>
            </a:r>
            <a:r>
              <a:rPr b="1" i="0" lang="fr-FR" sz="1900" u="none">
                <a:solidFill>
                  <a:schemeClr val="lt2"/>
                </a:solidFill>
                <a:effectLst>
                  <a:outerShdw blurRad="38100" algn="tl" dir="2700000" dist="38100">
                    <a:srgbClr val="C0C0C0"/>
                  </a:outerShdw>
                </a:effectLst>
                <a:latin typeface="Tahoma"/>
                <a:ea typeface="Tahoma"/>
                <a:cs typeface="Tahoma"/>
                <a:sym typeface="Tahoma"/>
              </a:rPr>
              <a:t>Participation active dans les activités physiques et sportives </a:t>
            </a:r>
            <a:br>
              <a:rPr b="1" i="0" lang="fr-FR" sz="1900" u="none">
                <a:solidFill>
                  <a:schemeClr val="lt2"/>
                </a:solidFill>
                <a:effectLst>
                  <a:outerShdw blurRad="38100" algn="tl" dir="2700000" dist="38100">
                    <a:srgbClr val="C0C0C0"/>
                  </a:outerShdw>
                </a:effectLst>
                <a:latin typeface="Tahoma"/>
                <a:ea typeface="Tahoma"/>
                <a:cs typeface="Tahoma"/>
                <a:sym typeface="Tahoma"/>
              </a:rPr>
            </a:br>
            <a:r>
              <a:rPr b="1" i="0" lang="fr-FR" sz="1900" u="none">
                <a:solidFill>
                  <a:schemeClr val="lt2"/>
                </a:solidFill>
                <a:effectLst>
                  <a:outerShdw blurRad="38100" algn="tl" dir="2700000" dist="38100">
                    <a:srgbClr val="C0C0C0"/>
                  </a:outerShdw>
                </a:effectLst>
                <a:latin typeface="Tahoma"/>
                <a:ea typeface="Tahoma"/>
                <a:cs typeface="Tahoma"/>
                <a:sym typeface="Tahoma"/>
              </a:rPr>
              <a:t>                      </a:t>
            </a:r>
            <a:r>
              <a:rPr b="1" i="1" lang="fr-FR" sz="2400" u="none">
                <a:solidFill>
                  <a:srgbClr val="DF0303"/>
                </a:solidFill>
                <a:effectLst>
                  <a:outerShdw blurRad="38100" algn="tl" dir="2700000" dist="38100">
                    <a:srgbClr val="C0C0C0"/>
                  </a:outerShdw>
                </a:effectLst>
                <a:latin typeface="Tahoma"/>
                <a:ea typeface="Tahoma"/>
                <a:cs typeface="Tahoma"/>
                <a:sym typeface="Tahoma"/>
              </a:rPr>
              <a:t>*</a:t>
            </a:r>
            <a:r>
              <a:rPr b="1" i="0" lang="fr-FR" sz="1900" u="none">
                <a:solidFill>
                  <a:schemeClr val="lt2"/>
                </a:solidFill>
                <a:effectLst>
                  <a:outerShdw blurRad="38100" algn="tl" dir="2700000" dist="38100">
                    <a:srgbClr val="C0C0C0"/>
                  </a:outerShdw>
                </a:effectLst>
                <a:latin typeface="Tahoma"/>
                <a:ea typeface="Tahoma"/>
                <a:cs typeface="Tahoma"/>
                <a:sym typeface="Tahoma"/>
              </a:rPr>
              <a:t>Réaction positive vis-à-vis des contraintes de l’enivrement</a:t>
            </a:r>
            <a:br>
              <a:rPr b="1" i="0" lang="fr-FR" sz="1900" u="none">
                <a:solidFill>
                  <a:schemeClr val="lt2"/>
                </a:solidFill>
                <a:effectLst>
                  <a:outerShdw blurRad="38100" algn="tl" dir="2700000" dist="38100">
                    <a:srgbClr val="C0C0C0"/>
                  </a:outerShdw>
                </a:effectLst>
                <a:latin typeface="Tahoma"/>
                <a:ea typeface="Tahoma"/>
                <a:cs typeface="Tahoma"/>
                <a:sym typeface="Tahoma"/>
              </a:rPr>
            </a:br>
            <a:r>
              <a:rPr b="1" i="0" lang="fr-FR" sz="1900" u="none">
                <a:solidFill>
                  <a:schemeClr val="lt2"/>
                </a:solidFill>
                <a:effectLst>
                  <a:outerShdw blurRad="38100" algn="tl" dir="2700000" dist="38100">
                    <a:srgbClr val="C0C0C0"/>
                  </a:outerShdw>
                </a:effectLst>
                <a:latin typeface="Tahoma"/>
                <a:ea typeface="Tahoma"/>
                <a:cs typeface="Tahoma"/>
                <a:sym typeface="Tahoma"/>
              </a:rPr>
              <a:t>naturels et matériels</a:t>
            </a:r>
            <a:r>
              <a:rPr b="1" i="0" lang="fr-FR" sz="4400" u="none">
                <a:solidFill>
                  <a:schemeClr val="lt2"/>
                </a:solidFill>
                <a:effectLst>
                  <a:outerShdw blurRad="38100" algn="tl" dir="2700000" dist="38100">
                    <a:srgbClr val="C0C0C0"/>
                  </a:outerShdw>
                </a:effectLst>
                <a:latin typeface="Tahoma"/>
                <a:ea typeface="Tahoma"/>
                <a:cs typeface="Tahoma"/>
                <a:sym typeface="Tahoma"/>
              </a:rPr>
              <a:t> </a:t>
            </a:r>
            <a:br>
              <a:rPr b="1" i="0" lang="fr-FR" sz="4400" u="none">
                <a:solidFill>
                  <a:schemeClr val="lt2"/>
                </a:solidFill>
                <a:effectLst>
                  <a:outerShdw blurRad="38100" algn="tl" dir="2700000" dist="38100">
                    <a:srgbClr val="C0C0C0"/>
                  </a:outerShdw>
                </a:effectLst>
                <a:latin typeface="Tahoma"/>
                <a:ea typeface="Tahoma"/>
                <a:cs typeface="Tahoma"/>
                <a:sym typeface="Tahoma"/>
              </a:rPr>
            </a:br>
            <a:r>
              <a:rPr b="1" i="1" lang="fr-FR" sz="1900" u="sng">
                <a:solidFill>
                  <a:srgbClr val="DF0303"/>
                </a:solidFill>
                <a:effectLst>
                  <a:outerShdw blurRad="38100" algn="tl" dir="2700000" dist="38100">
                    <a:srgbClr val="C0C0C0"/>
                  </a:outerShdw>
                </a:effectLst>
                <a:latin typeface="Tahoma"/>
                <a:ea typeface="Tahoma"/>
                <a:cs typeface="Tahoma"/>
                <a:sym typeface="Tahoma"/>
              </a:rPr>
              <a:t>Objectif de cycle:</a:t>
            </a:r>
            <a:br>
              <a:rPr b="1" i="0" lang="fr-FR" sz="1900" u="none">
                <a:solidFill>
                  <a:schemeClr val="lt2"/>
                </a:solidFill>
                <a:effectLst>
                  <a:outerShdw blurRad="38100" algn="tl" dir="2700000" dist="38100">
                    <a:srgbClr val="C0C0C0"/>
                  </a:outerShdw>
                </a:effectLst>
                <a:latin typeface="Tahoma"/>
                <a:ea typeface="Tahoma"/>
                <a:cs typeface="Tahoma"/>
                <a:sym typeface="Tahoma"/>
              </a:rPr>
            </a:br>
            <a:r>
              <a:rPr b="1" i="0" lang="fr-FR" sz="1900" u="none">
                <a:solidFill>
                  <a:schemeClr val="lt2"/>
                </a:solidFill>
                <a:effectLst>
                  <a:outerShdw blurRad="38100" algn="tl" dir="2700000" dist="38100">
                    <a:srgbClr val="C0C0C0"/>
                  </a:outerShdw>
                </a:effectLst>
                <a:latin typeface="Tahoma"/>
                <a:ea typeface="Tahoma"/>
                <a:cs typeface="Tahoma"/>
                <a:sym typeface="Tahoma"/>
              </a:rPr>
              <a:t>l’élève doit pouvoir organiser ses MVT de corps et adapter les efforts pour consolider les habiletés</a:t>
            </a:r>
            <a:r>
              <a:rPr b="1" i="0" lang="fr-FR" sz="4400" u="none">
                <a:solidFill>
                  <a:schemeClr val="lt2"/>
                </a:solidFill>
                <a:effectLst>
                  <a:outerShdw blurRad="38100" algn="tl" dir="2700000" dist="38100">
                    <a:srgbClr val="C0C0C0"/>
                  </a:outerShdw>
                </a:effectLst>
                <a:latin typeface="Tahoma"/>
                <a:ea typeface="Tahoma"/>
                <a:cs typeface="Tahoma"/>
                <a:sym typeface="Tahoma"/>
              </a:rPr>
              <a:t> </a:t>
            </a:r>
            <a:r>
              <a:rPr b="1" i="0" lang="fr-FR" sz="1900" u="none">
                <a:solidFill>
                  <a:schemeClr val="lt2"/>
                </a:solidFill>
                <a:effectLst>
                  <a:outerShdw blurRad="38100" algn="tl" dir="2700000" dist="38100">
                    <a:srgbClr val="C0C0C0"/>
                  </a:outerShdw>
                </a:effectLst>
                <a:latin typeface="Tahoma"/>
                <a:ea typeface="Tahoma"/>
                <a:cs typeface="Tahoma"/>
                <a:sym typeface="Tahoma"/>
              </a:rPr>
              <a:t>et améliorer un niveau de performance.</a:t>
            </a:r>
            <a:br>
              <a:rPr b="1" i="0" lang="fr-FR" sz="1900" u="none">
                <a:solidFill>
                  <a:schemeClr val="lt2"/>
                </a:solidFill>
                <a:effectLst>
                  <a:outerShdw blurRad="38100" algn="tl" dir="2700000" dist="38100">
                    <a:srgbClr val="C0C0C0"/>
                  </a:outerShdw>
                </a:effectLst>
                <a:latin typeface="Tahoma"/>
                <a:ea typeface="Tahoma"/>
                <a:cs typeface="Tahoma"/>
                <a:sym typeface="Tahoma"/>
              </a:rPr>
            </a:br>
            <a:r>
              <a:rPr b="1" i="1" lang="fr-FR" sz="1900" u="sng">
                <a:solidFill>
                  <a:srgbClr val="DF0303"/>
                </a:solidFill>
                <a:effectLst>
                  <a:outerShdw blurRad="38100" algn="tl" dir="2700000" dist="38100">
                    <a:srgbClr val="C0C0C0"/>
                  </a:outerShdw>
                </a:effectLst>
                <a:latin typeface="Tahoma"/>
                <a:ea typeface="Tahoma"/>
                <a:cs typeface="Tahoma"/>
                <a:sym typeface="Tahoma"/>
              </a:rPr>
              <a:t>Objectif de la séquence:</a:t>
            </a:r>
            <a:br>
              <a:rPr b="1" i="1" lang="fr-FR" sz="1900" u="sng">
                <a:solidFill>
                  <a:srgbClr val="DF0303"/>
                </a:solidFill>
                <a:effectLst>
                  <a:outerShdw blurRad="38100" algn="tl" dir="2700000" dist="38100">
                    <a:srgbClr val="C0C0C0"/>
                  </a:outerShdw>
                </a:effectLst>
                <a:latin typeface="Tahoma"/>
                <a:ea typeface="Tahoma"/>
                <a:cs typeface="Tahoma"/>
                <a:sym typeface="Tahoma"/>
              </a:rPr>
            </a:br>
            <a:r>
              <a:rPr b="1" i="0" lang="fr-FR" sz="1900" u="none">
                <a:solidFill>
                  <a:schemeClr val="lt2"/>
                </a:solidFill>
                <a:effectLst>
                  <a:outerShdw blurRad="38100" algn="tl" dir="2700000" dist="38100">
                    <a:srgbClr val="C0C0C0"/>
                  </a:outerShdw>
                </a:effectLst>
                <a:latin typeface="Tahoma"/>
                <a:ea typeface="Tahoma"/>
                <a:cs typeface="Tahoma"/>
                <a:sym typeface="Tahoma"/>
              </a:rPr>
              <a:t>Se mobiliser le plus vite possible après 1 signal extérieur au départ </a:t>
            </a:r>
            <a:r>
              <a:rPr b="1" i="0" lang="fr-FR" sz="4400" u="none">
                <a:solidFill>
                  <a:schemeClr val="lt2"/>
                </a:solidFill>
                <a:effectLst>
                  <a:outerShdw blurRad="38100" algn="tl" dir="2700000" dist="38100">
                    <a:srgbClr val="C0C0C0"/>
                  </a:outerShdw>
                </a:effectLst>
                <a:latin typeface="Tahoma"/>
                <a:ea typeface="Tahoma"/>
                <a:cs typeface="Tahoma"/>
                <a:sym typeface="Tahoma"/>
              </a:rPr>
              <a:t>.</a:t>
            </a:r>
            <a:br>
              <a:rPr b="1" i="0" lang="fr-FR" sz="4400" u="none">
                <a:solidFill>
                  <a:schemeClr val="lt2"/>
                </a:solidFill>
                <a:effectLst>
                  <a:outerShdw blurRad="38100" algn="tl" dir="2700000" dist="38100">
                    <a:srgbClr val="C0C0C0"/>
                  </a:outerShdw>
                </a:effectLst>
                <a:latin typeface="Tahoma"/>
                <a:ea typeface="Tahoma"/>
                <a:cs typeface="Tahoma"/>
                <a:sym typeface="Tahoma"/>
              </a:rPr>
            </a:br>
            <a:r>
              <a:rPr b="1" i="1" lang="fr-FR" sz="1900" u="sng">
                <a:solidFill>
                  <a:srgbClr val="DF0303"/>
                </a:solidFill>
                <a:effectLst>
                  <a:outerShdw blurRad="38100" algn="tl" dir="2700000" dist="38100">
                    <a:srgbClr val="C0C0C0"/>
                  </a:outerShdw>
                </a:effectLst>
                <a:latin typeface="Tahoma"/>
                <a:ea typeface="Tahoma"/>
                <a:cs typeface="Tahoma"/>
                <a:sym typeface="Tahoma"/>
              </a:rPr>
              <a:t>Objectif de la séance:</a:t>
            </a:r>
            <a:br>
              <a:rPr b="1" i="0" lang="fr-FR" sz="1900" u="none">
                <a:solidFill>
                  <a:schemeClr val="lt2"/>
                </a:solidFill>
                <a:effectLst>
                  <a:outerShdw blurRad="38100" algn="tl" dir="2700000" dist="38100">
                    <a:srgbClr val="C0C0C0"/>
                  </a:outerShdw>
                </a:effectLst>
                <a:latin typeface="Tahoma"/>
                <a:ea typeface="Tahoma"/>
                <a:cs typeface="Tahoma"/>
                <a:sym typeface="Tahoma"/>
              </a:rPr>
            </a:br>
            <a:r>
              <a:rPr b="1" i="0" lang="fr-FR" sz="1900" u="none">
                <a:solidFill>
                  <a:schemeClr val="lt2"/>
                </a:solidFill>
                <a:effectLst>
                  <a:outerShdw blurRad="38100" algn="tl" dir="2700000" dist="38100">
                    <a:srgbClr val="C0C0C0"/>
                  </a:outerShdw>
                </a:effectLst>
                <a:latin typeface="Tahoma"/>
                <a:ea typeface="Tahoma"/>
                <a:cs typeface="Tahoma"/>
                <a:sym typeface="Tahoma"/>
              </a:rPr>
              <a:t>réagir le plus vite possible au différentes types de signaux pour avoir en départ rapide</a:t>
            </a:r>
            <a:br>
              <a:rPr b="1" i="0" lang="fr-FR" sz="1900" u="none">
                <a:solidFill>
                  <a:schemeClr val="lt2"/>
                </a:solidFill>
                <a:effectLst>
                  <a:outerShdw blurRad="38100" algn="tl" dir="2700000" dist="38100">
                    <a:srgbClr val="C0C0C0"/>
                  </a:outerShdw>
                </a:effectLst>
                <a:latin typeface="Tahoma"/>
                <a:ea typeface="Tahoma"/>
                <a:cs typeface="Tahoma"/>
                <a:sym typeface="Tahoma"/>
              </a:rPr>
            </a:br>
            <a:r>
              <a:rPr b="1" i="1" lang="fr-FR" sz="1900" u="sng">
                <a:solidFill>
                  <a:srgbClr val="DF0303"/>
                </a:solidFill>
                <a:effectLst>
                  <a:outerShdw blurRad="38100" algn="tl" dir="2700000" dist="38100">
                    <a:srgbClr val="C0C0C0"/>
                  </a:outerShdw>
                </a:effectLst>
                <a:latin typeface="Tahoma"/>
                <a:ea typeface="Tahoma"/>
                <a:cs typeface="Tahoma"/>
                <a:sym typeface="Tahoma"/>
              </a:rPr>
              <a:t>L’objectif de SRP:</a:t>
            </a:r>
            <a:br>
              <a:rPr b="1" i="1" lang="fr-FR" sz="1900" u="sng">
                <a:solidFill>
                  <a:srgbClr val="DF0303"/>
                </a:solidFill>
                <a:effectLst>
                  <a:outerShdw blurRad="38100" algn="tl" dir="2700000" dist="38100">
                    <a:srgbClr val="C0C0C0"/>
                  </a:outerShdw>
                </a:effectLst>
                <a:latin typeface="Tahoma"/>
                <a:ea typeface="Tahoma"/>
                <a:cs typeface="Tahoma"/>
                <a:sym typeface="Tahoma"/>
              </a:rPr>
            </a:br>
            <a:r>
              <a:rPr b="1" i="0" lang="fr-FR" sz="1900" u="none">
                <a:solidFill>
                  <a:schemeClr val="lt2"/>
                </a:solidFill>
                <a:effectLst>
                  <a:outerShdw blurRad="38100" algn="tl" dir="2700000" dist="38100">
                    <a:srgbClr val="C0C0C0"/>
                  </a:outerShdw>
                </a:effectLst>
                <a:latin typeface="Tahoma"/>
                <a:ea typeface="Tahoma"/>
                <a:cs typeface="Tahoma"/>
                <a:sym typeface="Tahoma"/>
              </a:rPr>
              <a:t>Réagir vite après un signale pour parcourir les 10m  premiers dans un minimum de temps.</a:t>
            </a:r>
            <a:endParaRPr/>
          </a:p>
        </p:txBody>
      </p:sp>
    </p:spTree>
  </p:cSld>
  <p:clrMapOvr>
    <a:masterClrMapping/>
  </p:clrMapOvr>
  <p:transition spd="slow">
    <p:blinds dir="vert"/>
  </p:transition>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0">
  <p:cSld>
    <p:spTree>
      <p:nvGrpSpPr>
        <p:cNvPr id="609" name="Shape 609"/>
        <p:cNvGrpSpPr/>
        <p:nvPr/>
      </p:nvGrpSpPr>
      <p:grpSpPr>
        <a:xfrm>
          <a:off x="0" y="0"/>
          <a:ext cx="0" cy="0"/>
          <a:chOff x="0" y="0"/>
          <a:chExt cx="0" cy="0"/>
        </a:xfrm>
      </p:grpSpPr>
      <p:sp>
        <p:nvSpPr>
          <p:cNvPr id="610" name="Shape 610"/>
          <p:cNvSpPr txBox="1"/>
          <p:nvPr>
            <p:ph type="title"/>
          </p:nvPr>
        </p:nvSpPr>
        <p:spPr>
          <a:xfrm>
            <a:off x="0" y="0"/>
            <a:ext cx="9144000" cy="6858000"/>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Clr>
                <a:srgbClr val="DF0303"/>
              </a:buClr>
              <a:buSzPts val="1900"/>
              <a:buFont typeface="Tahoma"/>
              <a:buNone/>
            </a:pPr>
            <a:r>
              <a:rPr b="1" i="0" lang="fr-FR" sz="1900" u="sng">
                <a:solidFill>
                  <a:srgbClr val="DF0303"/>
                </a:solidFill>
                <a:effectLst>
                  <a:outerShdw blurRad="38100" algn="tl" dir="2700000" dist="38100">
                    <a:srgbClr val="C0C0C0"/>
                  </a:outerShdw>
                </a:effectLst>
                <a:latin typeface="Tahoma"/>
                <a:ea typeface="Tahoma"/>
                <a:cs typeface="Tahoma"/>
                <a:sym typeface="Tahoma"/>
              </a:rPr>
              <a:t>APS: </a:t>
            </a:r>
            <a:r>
              <a:rPr b="1" i="0" lang="fr-FR" sz="1900" u="none">
                <a:solidFill>
                  <a:schemeClr val="lt2"/>
                </a:solidFill>
                <a:effectLst>
                  <a:outerShdw blurRad="38100" algn="tl" dir="2700000" dist="38100">
                    <a:srgbClr val="C0C0C0"/>
                  </a:outerShdw>
                </a:effectLst>
                <a:latin typeface="Tahoma"/>
                <a:ea typeface="Tahoma"/>
                <a:cs typeface="Tahoma"/>
                <a:sym typeface="Tahoma"/>
              </a:rPr>
              <a:t>lancer de poids</a:t>
            </a:r>
            <a:br>
              <a:rPr b="1" i="0" lang="fr-FR" sz="1900" u="none">
                <a:solidFill>
                  <a:schemeClr val="lt2"/>
                </a:solidFill>
                <a:effectLst>
                  <a:outerShdw blurRad="38100" algn="tl" dir="2700000" dist="38100">
                    <a:srgbClr val="C0C0C0"/>
                  </a:outerShdw>
                </a:effectLst>
                <a:latin typeface="Tahoma"/>
                <a:ea typeface="Tahoma"/>
                <a:cs typeface="Tahoma"/>
                <a:sym typeface="Tahoma"/>
              </a:rPr>
            </a:br>
            <a:r>
              <a:rPr b="1" i="0" lang="fr-FR" sz="1900" u="sng">
                <a:solidFill>
                  <a:srgbClr val="DF0303"/>
                </a:solidFill>
                <a:effectLst>
                  <a:outerShdw blurRad="38100" algn="tl" dir="2700000" dist="38100">
                    <a:srgbClr val="C0C0C0"/>
                  </a:outerShdw>
                </a:effectLst>
                <a:latin typeface="Tahoma"/>
                <a:ea typeface="Tahoma"/>
                <a:cs typeface="Tahoma"/>
                <a:sym typeface="Tahoma"/>
              </a:rPr>
              <a:t>niveau</a:t>
            </a:r>
            <a:r>
              <a:rPr b="0" i="0" lang="fr-FR" sz="1900" u="none">
                <a:solidFill>
                  <a:schemeClr val="lt2"/>
                </a:solidFill>
                <a:effectLst>
                  <a:outerShdw blurRad="38100" algn="tl" dir="2700000" dist="38100">
                    <a:srgbClr val="C0C0C0"/>
                  </a:outerShdw>
                </a:effectLst>
                <a:latin typeface="Tahoma"/>
                <a:ea typeface="Tahoma"/>
                <a:cs typeface="Tahoma"/>
                <a:sym typeface="Tahoma"/>
              </a:rPr>
              <a:t>: 3</a:t>
            </a:r>
            <a:r>
              <a:rPr b="0" baseline="30000" i="0" lang="fr-FR" sz="1900" u="none">
                <a:solidFill>
                  <a:schemeClr val="lt2"/>
                </a:solidFill>
                <a:effectLst>
                  <a:outerShdw blurRad="38100" algn="tl" dir="2700000" dist="38100">
                    <a:srgbClr val="C0C0C0"/>
                  </a:outerShdw>
                </a:effectLst>
                <a:latin typeface="Tahoma"/>
                <a:ea typeface="Tahoma"/>
                <a:cs typeface="Tahoma"/>
                <a:sym typeface="Tahoma"/>
              </a:rPr>
              <a:t>éme</a:t>
            </a:r>
            <a:r>
              <a:rPr b="0" i="0" lang="fr-FR" sz="1900" u="none">
                <a:solidFill>
                  <a:schemeClr val="lt2"/>
                </a:solidFill>
                <a:effectLst>
                  <a:outerShdw blurRad="38100" algn="tl" dir="2700000" dist="38100">
                    <a:srgbClr val="C0C0C0"/>
                  </a:outerShdw>
                </a:effectLst>
                <a:latin typeface="Tahoma"/>
                <a:ea typeface="Tahoma"/>
                <a:cs typeface="Tahoma"/>
                <a:sym typeface="Tahoma"/>
              </a:rPr>
              <a:t> année</a:t>
            </a:r>
            <a:br>
              <a:rPr b="0" i="0" lang="fr-FR" sz="1900" u="none">
                <a:solidFill>
                  <a:schemeClr val="lt2"/>
                </a:solidFill>
                <a:effectLst>
                  <a:outerShdw blurRad="38100" algn="tl" dir="2700000" dist="38100">
                    <a:srgbClr val="C0C0C0"/>
                  </a:outerShdw>
                </a:effectLst>
                <a:latin typeface="Tahoma"/>
                <a:ea typeface="Tahoma"/>
                <a:cs typeface="Tahoma"/>
                <a:sym typeface="Tahoma"/>
              </a:rPr>
            </a:br>
            <a:r>
              <a:rPr b="1" i="0" lang="fr-FR" sz="1900" u="sng">
                <a:solidFill>
                  <a:srgbClr val="DF0303"/>
                </a:solidFill>
                <a:effectLst>
                  <a:outerShdw blurRad="38100" algn="tl" dir="2700000" dist="38100">
                    <a:srgbClr val="C0C0C0"/>
                  </a:outerShdw>
                </a:effectLst>
                <a:latin typeface="Tahoma"/>
                <a:ea typeface="Tahoma"/>
                <a:cs typeface="Tahoma"/>
                <a:sym typeface="Tahoma"/>
              </a:rPr>
              <a:t>module</a:t>
            </a:r>
            <a:r>
              <a:rPr b="0" i="0" lang="fr-FR" sz="1900" u="none">
                <a:solidFill>
                  <a:schemeClr val="lt2"/>
                </a:solidFill>
                <a:effectLst>
                  <a:outerShdw blurRad="38100" algn="tl" dir="2700000" dist="38100">
                    <a:srgbClr val="C0C0C0"/>
                  </a:outerShdw>
                </a:effectLst>
                <a:latin typeface="Tahoma"/>
                <a:ea typeface="Tahoma"/>
                <a:cs typeface="Tahoma"/>
                <a:sym typeface="Tahoma"/>
              </a:rPr>
              <a:t>: 6</a:t>
            </a:r>
            <a:br>
              <a:rPr b="0" i="0" lang="fr-FR" sz="1900" u="none">
                <a:solidFill>
                  <a:schemeClr val="lt2"/>
                </a:solidFill>
                <a:effectLst>
                  <a:outerShdw blurRad="38100" algn="tl" dir="2700000" dist="38100">
                    <a:srgbClr val="C0C0C0"/>
                  </a:outerShdw>
                </a:effectLst>
                <a:latin typeface="Tahoma"/>
                <a:ea typeface="Tahoma"/>
                <a:cs typeface="Tahoma"/>
                <a:sym typeface="Tahoma"/>
              </a:rPr>
            </a:br>
            <a:r>
              <a:rPr b="1" i="0" lang="fr-FR" sz="1900" u="sng">
                <a:solidFill>
                  <a:srgbClr val="DF0303"/>
                </a:solidFill>
                <a:effectLst>
                  <a:outerShdw blurRad="38100" algn="tl" dir="2700000" dist="38100">
                    <a:srgbClr val="C0C0C0"/>
                  </a:outerShdw>
                </a:effectLst>
                <a:latin typeface="Tahoma"/>
                <a:ea typeface="Tahoma"/>
                <a:cs typeface="Tahoma"/>
                <a:sym typeface="Tahoma"/>
              </a:rPr>
              <a:t>Compétence visée</a:t>
            </a:r>
            <a:r>
              <a:rPr b="0" i="0" lang="fr-FR" sz="1900" u="none">
                <a:solidFill>
                  <a:schemeClr val="lt2"/>
                </a:solidFill>
                <a:effectLst>
                  <a:outerShdw blurRad="38100" algn="tl" dir="2700000" dist="38100">
                    <a:srgbClr val="C0C0C0"/>
                  </a:outerShdw>
                </a:effectLst>
                <a:latin typeface="Tahoma"/>
                <a:ea typeface="Tahoma"/>
                <a:cs typeface="Tahoma"/>
                <a:sym typeface="Tahoma"/>
              </a:rPr>
              <a:t>:</a:t>
            </a:r>
            <a:br>
              <a:rPr b="0" i="0" lang="fr-FR" sz="1900" u="none">
                <a:solidFill>
                  <a:schemeClr val="lt2"/>
                </a:solidFill>
                <a:effectLst>
                  <a:outerShdw blurRad="38100" algn="tl" dir="2700000" dist="38100">
                    <a:srgbClr val="C0C0C0"/>
                  </a:outerShdw>
                </a:effectLst>
                <a:latin typeface="Tahoma"/>
                <a:ea typeface="Tahoma"/>
                <a:cs typeface="Tahoma"/>
                <a:sym typeface="Tahoma"/>
              </a:rPr>
            </a:br>
            <a:r>
              <a:rPr b="0" i="0" lang="fr-FR" sz="1900" u="none">
                <a:solidFill>
                  <a:schemeClr val="lt2"/>
                </a:solidFill>
                <a:effectLst>
                  <a:outerShdw blurRad="38100" algn="tl" dir="2700000" dist="38100">
                    <a:srgbClr val="C0C0C0"/>
                  </a:outerShdw>
                </a:effectLst>
                <a:latin typeface="Tahoma"/>
                <a:ea typeface="Tahoma"/>
                <a:cs typeface="Tahoma"/>
                <a:sym typeface="Tahoma"/>
              </a:rPr>
              <a:t>l’exploitation des connaissances techniques et des habiletés motrices pour avoir l efficacités et le rendement</a:t>
            </a:r>
            <a:br>
              <a:rPr b="0" i="0" lang="fr-FR" sz="1900" u="none">
                <a:solidFill>
                  <a:schemeClr val="lt2"/>
                </a:solidFill>
                <a:effectLst>
                  <a:outerShdw blurRad="38100" algn="tl" dir="2700000" dist="38100">
                    <a:srgbClr val="C0C0C0"/>
                  </a:outerShdw>
                </a:effectLst>
                <a:latin typeface="Tahoma"/>
                <a:ea typeface="Tahoma"/>
                <a:cs typeface="Tahoma"/>
                <a:sym typeface="Tahoma"/>
              </a:rPr>
            </a:br>
            <a:r>
              <a:rPr b="0" i="0" lang="fr-FR" sz="1900" u="none">
                <a:solidFill>
                  <a:schemeClr val="lt2"/>
                </a:solidFill>
                <a:effectLst>
                  <a:outerShdw blurRad="38100" algn="tl" dir="2700000" dist="38100">
                    <a:srgbClr val="C0C0C0"/>
                  </a:outerShdw>
                </a:effectLst>
                <a:latin typeface="Tahoma"/>
                <a:ea typeface="Tahoma"/>
                <a:cs typeface="Tahoma"/>
                <a:sym typeface="Tahoma"/>
              </a:rPr>
              <a:t>  </a:t>
            </a:r>
            <a:br>
              <a:rPr b="0" i="0" lang="fr-FR" sz="1900" u="none">
                <a:solidFill>
                  <a:schemeClr val="lt2"/>
                </a:solidFill>
                <a:effectLst>
                  <a:outerShdw blurRad="38100" algn="tl" dir="2700000" dist="38100">
                    <a:srgbClr val="C0C0C0"/>
                  </a:outerShdw>
                </a:effectLst>
                <a:latin typeface="Tahoma"/>
                <a:ea typeface="Tahoma"/>
                <a:cs typeface="Tahoma"/>
                <a:sym typeface="Tahoma"/>
              </a:rPr>
            </a:br>
            <a:r>
              <a:rPr b="1" i="0" lang="fr-FR" sz="1900" u="sng">
                <a:solidFill>
                  <a:srgbClr val="DF0303"/>
                </a:solidFill>
                <a:effectLst>
                  <a:outerShdw blurRad="38100" algn="tl" dir="2700000" dist="38100">
                    <a:srgbClr val="C0C0C0"/>
                  </a:outerShdw>
                </a:effectLst>
                <a:latin typeface="Tahoma"/>
                <a:ea typeface="Tahoma"/>
                <a:cs typeface="Tahoma"/>
                <a:sym typeface="Tahoma"/>
              </a:rPr>
              <a:t>Objectif de cycle</a:t>
            </a:r>
            <a:r>
              <a:rPr b="0" i="0" lang="fr-FR" sz="1900" u="none">
                <a:solidFill>
                  <a:schemeClr val="lt2"/>
                </a:solidFill>
                <a:effectLst>
                  <a:outerShdw blurRad="38100" algn="tl" dir="2700000" dist="38100">
                    <a:srgbClr val="C0C0C0"/>
                  </a:outerShdw>
                </a:effectLst>
                <a:latin typeface="Tahoma"/>
                <a:ea typeface="Tahoma"/>
                <a:cs typeface="Tahoma"/>
                <a:sym typeface="Tahoma"/>
              </a:rPr>
              <a:t>: L élève doit pouvoir gérée l effort physique pour réaliser des présentation</a:t>
            </a:r>
            <a:br>
              <a:rPr b="0" i="0" lang="fr-FR" sz="1900" u="none">
                <a:solidFill>
                  <a:schemeClr val="lt2"/>
                </a:solidFill>
                <a:effectLst>
                  <a:outerShdw blurRad="38100" algn="tl" dir="2700000" dist="38100">
                    <a:srgbClr val="C0C0C0"/>
                  </a:outerShdw>
                </a:effectLst>
                <a:latin typeface="Tahoma"/>
                <a:ea typeface="Tahoma"/>
                <a:cs typeface="Tahoma"/>
                <a:sym typeface="Tahoma"/>
              </a:rPr>
            </a:br>
            <a:r>
              <a:rPr b="0" i="0" lang="fr-FR" sz="1900" u="none">
                <a:solidFill>
                  <a:schemeClr val="lt2"/>
                </a:solidFill>
                <a:effectLst>
                  <a:outerShdw blurRad="38100" algn="tl" dir="2700000" dist="38100">
                    <a:srgbClr val="C0C0C0"/>
                  </a:outerShdw>
                </a:effectLst>
                <a:latin typeface="Tahoma"/>
                <a:ea typeface="Tahoma"/>
                <a:cs typeface="Tahoma"/>
                <a:sym typeface="Tahoma"/>
              </a:rPr>
              <a:t>correctes et efficaces suivant  ses exigences organisationnelles et réglementaires et réaliser un niveau de performance individuel et collectif</a:t>
            </a:r>
            <a:br>
              <a:rPr b="0" i="0" lang="fr-FR" sz="1900" u="none">
                <a:solidFill>
                  <a:schemeClr val="lt2"/>
                </a:solidFill>
                <a:effectLst>
                  <a:outerShdw blurRad="38100" algn="tl" dir="2700000" dist="38100">
                    <a:srgbClr val="C0C0C0"/>
                  </a:outerShdw>
                </a:effectLst>
                <a:latin typeface="Tahoma"/>
                <a:ea typeface="Tahoma"/>
                <a:cs typeface="Tahoma"/>
                <a:sym typeface="Tahoma"/>
              </a:rPr>
            </a:br>
            <a:r>
              <a:rPr b="0" i="0" lang="fr-FR" sz="1900" u="none">
                <a:solidFill>
                  <a:schemeClr val="lt2"/>
                </a:solidFill>
                <a:effectLst>
                  <a:outerShdw blurRad="38100" algn="tl" dir="2700000" dist="38100">
                    <a:srgbClr val="C0C0C0"/>
                  </a:outerShdw>
                </a:effectLst>
                <a:latin typeface="Tahoma"/>
                <a:ea typeface="Tahoma"/>
                <a:cs typeface="Tahoma"/>
                <a:sym typeface="Tahoma"/>
              </a:rPr>
              <a:t> </a:t>
            </a:r>
            <a:r>
              <a:rPr b="1" i="0" lang="fr-FR" sz="1900" u="sng">
                <a:solidFill>
                  <a:srgbClr val="DF0303"/>
                </a:solidFill>
                <a:effectLst>
                  <a:outerShdw blurRad="38100" algn="tl" dir="2700000" dist="38100">
                    <a:srgbClr val="C0C0C0"/>
                  </a:outerShdw>
                </a:effectLst>
                <a:latin typeface="Tahoma"/>
                <a:ea typeface="Tahoma"/>
                <a:cs typeface="Tahoma"/>
                <a:sym typeface="Tahoma"/>
              </a:rPr>
              <a:t>Objectif de séquence</a:t>
            </a:r>
            <a:r>
              <a:rPr b="0" i="0" lang="fr-FR" sz="1900" u="none">
                <a:solidFill>
                  <a:schemeClr val="lt2"/>
                </a:solidFill>
                <a:effectLst>
                  <a:outerShdw blurRad="38100" algn="tl" dir="2700000" dist="38100">
                    <a:srgbClr val="C0C0C0"/>
                  </a:outerShdw>
                </a:effectLst>
                <a:latin typeface="Tahoma"/>
                <a:ea typeface="Tahoma"/>
                <a:cs typeface="Tahoma"/>
                <a:sym typeface="Tahoma"/>
              </a:rPr>
              <a:t> </a:t>
            </a:r>
            <a:br>
              <a:rPr b="0" i="0" lang="fr-FR" sz="1900" u="none">
                <a:solidFill>
                  <a:schemeClr val="lt2"/>
                </a:solidFill>
                <a:effectLst>
                  <a:outerShdw blurRad="38100" algn="tl" dir="2700000" dist="38100">
                    <a:srgbClr val="C0C0C0"/>
                  </a:outerShdw>
                </a:effectLst>
                <a:latin typeface="Tahoma"/>
                <a:ea typeface="Tahoma"/>
                <a:cs typeface="Tahoma"/>
                <a:sym typeface="Tahoma"/>
              </a:rPr>
            </a:br>
            <a:r>
              <a:rPr b="0" i="0" lang="fr-FR" sz="1900" u="none">
                <a:solidFill>
                  <a:schemeClr val="lt2"/>
                </a:solidFill>
                <a:effectLst>
                  <a:outerShdw blurRad="38100" algn="tl" dir="2700000" dist="38100">
                    <a:srgbClr val="C0C0C0"/>
                  </a:outerShdw>
                </a:effectLst>
                <a:latin typeface="Tahoma"/>
                <a:ea typeface="Tahoma"/>
                <a:cs typeface="Tahoma"/>
                <a:sym typeface="Tahoma"/>
              </a:rPr>
              <a:t>accélération d une manière explosive et rapide les MVTségmentaires </a:t>
            </a:r>
            <a:br>
              <a:rPr b="0" i="0" lang="fr-FR" sz="1900" u="none">
                <a:solidFill>
                  <a:schemeClr val="lt2"/>
                </a:solidFill>
                <a:effectLst>
                  <a:outerShdw blurRad="38100" algn="tl" dir="2700000" dist="38100">
                    <a:srgbClr val="C0C0C0"/>
                  </a:outerShdw>
                </a:effectLst>
                <a:latin typeface="Tahoma"/>
                <a:ea typeface="Tahoma"/>
                <a:cs typeface="Tahoma"/>
                <a:sym typeface="Tahoma"/>
              </a:rPr>
            </a:br>
            <a:r>
              <a:rPr b="0" i="0" lang="fr-FR" sz="1900" u="none">
                <a:solidFill>
                  <a:schemeClr val="lt2"/>
                </a:solidFill>
                <a:effectLst>
                  <a:outerShdw blurRad="38100" algn="tl" dir="2700000" dist="38100">
                    <a:srgbClr val="C0C0C0"/>
                  </a:outerShdw>
                </a:effectLst>
                <a:latin typeface="Tahoma"/>
                <a:ea typeface="Tahoma"/>
                <a:cs typeface="Tahoma"/>
                <a:sym typeface="Tahoma"/>
              </a:rPr>
              <a:t>  </a:t>
            </a:r>
            <a:r>
              <a:rPr b="1" i="0" lang="fr-FR" sz="1900" u="sng">
                <a:solidFill>
                  <a:srgbClr val="DF0303"/>
                </a:solidFill>
                <a:effectLst>
                  <a:outerShdw blurRad="38100" algn="tl" dir="2700000" dist="38100">
                    <a:srgbClr val="C0C0C0"/>
                  </a:outerShdw>
                </a:effectLst>
                <a:latin typeface="Tahoma"/>
                <a:ea typeface="Tahoma"/>
                <a:cs typeface="Tahoma"/>
                <a:sym typeface="Tahoma"/>
              </a:rPr>
              <a:t>Objectif de séance</a:t>
            </a:r>
            <a:r>
              <a:rPr b="0" i="0" lang="fr-FR" sz="1900" u="none">
                <a:solidFill>
                  <a:schemeClr val="lt2"/>
                </a:solidFill>
                <a:effectLst>
                  <a:outerShdw blurRad="38100" algn="tl" dir="2700000" dist="38100">
                    <a:srgbClr val="C0C0C0"/>
                  </a:outerShdw>
                </a:effectLst>
                <a:latin typeface="Tahoma"/>
                <a:ea typeface="Tahoma"/>
                <a:cs typeface="Tahoma"/>
                <a:sym typeface="Tahoma"/>
              </a:rPr>
              <a:t>:</a:t>
            </a:r>
            <a:br>
              <a:rPr b="0" i="0" lang="fr-FR" sz="1900" u="none">
                <a:solidFill>
                  <a:schemeClr val="lt2"/>
                </a:solidFill>
                <a:effectLst>
                  <a:outerShdw blurRad="38100" algn="tl" dir="2700000" dist="38100">
                    <a:srgbClr val="C0C0C0"/>
                  </a:outerShdw>
                </a:effectLst>
                <a:latin typeface="Tahoma"/>
                <a:ea typeface="Tahoma"/>
                <a:cs typeface="Tahoma"/>
                <a:sym typeface="Tahoma"/>
              </a:rPr>
            </a:br>
            <a:r>
              <a:rPr b="0" i="0" lang="fr-FR" sz="1900" u="none">
                <a:solidFill>
                  <a:schemeClr val="lt2"/>
                </a:solidFill>
                <a:effectLst>
                  <a:outerShdw blurRad="38100" algn="tl" dir="2700000" dist="38100">
                    <a:srgbClr val="C0C0C0"/>
                  </a:outerShdw>
                </a:effectLst>
                <a:latin typeface="Tahoma"/>
                <a:ea typeface="Tahoma"/>
                <a:cs typeface="Tahoma"/>
                <a:sym typeface="Tahoma"/>
              </a:rPr>
              <a:t>lancer lancer Longin  après un grandissement pour lancer le loin possible</a:t>
            </a:r>
            <a:br>
              <a:rPr b="0" i="0" lang="fr-FR" sz="1900" u="none">
                <a:solidFill>
                  <a:schemeClr val="lt2"/>
                </a:solidFill>
                <a:effectLst>
                  <a:outerShdw blurRad="38100" algn="tl" dir="2700000" dist="38100">
                    <a:srgbClr val="C0C0C0"/>
                  </a:outerShdw>
                </a:effectLst>
                <a:latin typeface="Tahoma"/>
                <a:ea typeface="Tahoma"/>
                <a:cs typeface="Tahoma"/>
                <a:sym typeface="Tahoma"/>
              </a:rPr>
            </a:br>
            <a:r>
              <a:rPr b="1" i="0" lang="fr-FR" sz="1900" u="sng">
                <a:solidFill>
                  <a:srgbClr val="DF0303"/>
                </a:solidFill>
                <a:effectLst>
                  <a:outerShdw blurRad="38100" algn="tl" dir="2700000" dist="38100">
                    <a:srgbClr val="C0C0C0"/>
                  </a:outerShdw>
                </a:effectLst>
                <a:latin typeface="Tahoma"/>
                <a:ea typeface="Tahoma"/>
                <a:cs typeface="Tahoma"/>
                <a:sym typeface="Tahoma"/>
              </a:rPr>
              <a:t>objectif de SRP:</a:t>
            </a:r>
            <a:br>
              <a:rPr b="0" i="0" lang="fr-FR" sz="1900" u="none">
                <a:solidFill>
                  <a:schemeClr val="lt2"/>
                </a:solidFill>
                <a:effectLst>
                  <a:outerShdw blurRad="38100" algn="tl" dir="2700000" dist="38100">
                    <a:srgbClr val="C0C0C0"/>
                  </a:outerShdw>
                </a:effectLst>
                <a:latin typeface="Tahoma"/>
                <a:ea typeface="Tahoma"/>
                <a:cs typeface="Tahoma"/>
                <a:sym typeface="Tahoma"/>
              </a:rPr>
            </a:br>
            <a:r>
              <a:rPr b="0" i="0" lang="fr-FR" sz="1900" u="none">
                <a:solidFill>
                  <a:schemeClr val="lt2"/>
                </a:solidFill>
                <a:effectLst>
                  <a:outerShdw blurRad="38100" algn="tl" dir="2700000" dist="38100">
                    <a:srgbClr val="C0C0C0"/>
                  </a:outerShdw>
                </a:effectLst>
                <a:latin typeface="Tahoma"/>
                <a:ea typeface="Tahoma"/>
                <a:cs typeface="Tahoma"/>
                <a:sym typeface="Tahoma"/>
              </a:rPr>
              <a:t>lancer Longin au dessus de l élastique</a:t>
            </a:r>
            <a:endParaRPr/>
          </a:p>
        </p:txBody>
      </p:sp>
    </p:spTree>
  </p:cSld>
  <p:clrMapOvr>
    <a:masterClrMapping/>
  </p:clrMapOvr>
  <p:transition spd="slow">
    <p:blinds dir="vert"/>
  </p:transition>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0">
  <p:cSld>
    <p:spTree>
      <p:nvGrpSpPr>
        <p:cNvPr id="614" name="Shape 614"/>
        <p:cNvGrpSpPr/>
        <p:nvPr/>
      </p:nvGrpSpPr>
      <p:grpSpPr>
        <a:xfrm>
          <a:off x="0" y="0"/>
          <a:ext cx="0" cy="0"/>
          <a:chOff x="0" y="0"/>
          <a:chExt cx="0" cy="0"/>
        </a:xfrm>
      </p:grpSpPr>
      <p:sp>
        <p:nvSpPr>
          <p:cNvPr id="615" name="Shape 615"/>
          <p:cNvSpPr txBox="1"/>
          <p:nvPr>
            <p:ph type="title"/>
          </p:nvPr>
        </p:nvSpPr>
        <p:spPr>
          <a:xfrm>
            <a:off x="0" y="0"/>
            <a:ext cx="9144000" cy="6858000"/>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Clr>
                <a:schemeClr val="lt2"/>
              </a:buClr>
              <a:buSzPts val="2800"/>
              <a:buFont typeface="Tahoma"/>
              <a:buNone/>
            </a:pPr>
            <a:r>
              <a:rPr b="1" i="0" lang="fr-FR" sz="2800" u="none">
                <a:solidFill>
                  <a:schemeClr val="lt2"/>
                </a:solidFill>
                <a:effectLst>
                  <a:outerShdw blurRad="38100" algn="tl" dir="2700000" dist="38100">
                    <a:srgbClr val="C0C0C0"/>
                  </a:outerShdw>
                </a:effectLst>
                <a:latin typeface="Tahoma"/>
                <a:ea typeface="Tahoma"/>
                <a:cs typeface="Tahoma"/>
                <a:sym typeface="Tahoma"/>
              </a:rPr>
              <a:t>                           Situation de RP</a:t>
            </a:r>
            <a:br>
              <a:rPr b="0" i="0" lang="fr-FR" sz="2400" u="none">
                <a:solidFill>
                  <a:schemeClr val="lt2"/>
                </a:solidFill>
                <a:effectLst>
                  <a:outerShdw blurRad="38100" algn="tl" dir="2700000" dist="38100">
                    <a:srgbClr val="C0C0C0"/>
                  </a:outerShdw>
                </a:effectLst>
                <a:latin typeface="Tahoma"/>
                <a:ea typeface="Tahoma"/>
                <a:cs typeface="Tahoma"/>
                <a:sym typeface="Tahoma"/>
              </a:rPr>
            </a:br>
            <a:br>
              <a:rPr b="0" i="0" lang="fr-FR" sz="2400" u="none">
                <a:solidFill>
                  <a:schemeClr val="lt2"/>
                </a:solidFill>
                <a:effectLst>
                  <a:outerShdw blurRad="38100" algn="tl" dir="2700000" dist="38100">
                    <a:srgbClr val="C0C0C0"/>
                  </a:outerShdw>
                </a:effectLst>
                <a:latin typeface="Tahoma"/>
                <a:ea typeface="Tahoma"/>
                <a:cs typeface="Tahoma"/>
                <a:sym typeface="Tahoma"/>
              </a:rPr>
            </a:br>
            <a:br>
              <a:rPr b="0" i="0" lang="fr-FR" sz="2400" u="none">
                <a:solidFill>
                  <a:schemeClr val="lt2"/>
                </a:solidFill>
                <a:effectLst>
                  <a:outerShdw blurRad="38100" algn="tl" dir="2700000" dist="38100">
                    <a:srgbClr val="C0C0C0"/>
                  </a:outerShdw>
                </a:effectLst>
                <a:latin typeface="Tahoma"/>
                <a:ea typeface="Tahoma"/>
                <a:cs typeface="Tahoma"/>
                <a:sym typeface="Tahoma"/>
              </a:rPr>
            </a:br>
            <a:r>
              <a:rPr b="1" i="0" lang="fr-FR" sz="2400" u="sng">
                <a:solidFill>
                  <a:srgbClr val="DF0303"/>
                </a:solidFill>
                <a:effectLst>
                  <a:outerShdw blurRad="38100" algn="tl" dir="2700000" dist="38100">
                    <a:srgbClr val="C0C0C0"/>
                  </a:outerShdw>
                </a:effectLst>
                <a:latin typeface="Tahoma"/>
                <a:ea typeface="Tahoma"/>
                <a:cs typeface="Tahoma"/>
                <a:sym typeface="Tahoma"/>
              </a:rPr>
              <a:t>Conditions de réalisation:</a:t>
            </a:r>
            <a:br>
              <a:rPr b="0" i="0" lang="fr-FR" sz="2400" u="none">
                <a:solidFill>
                  <a:schemeClr val="lt2"/>
                </a:solidFill>
                <a:effectLst>
                  <a:outerShdw blurRad="38100" algn="tl" dir="2700000" dist="38100">
                    <a:srgbClr val="C0C0C0"/>
                  </a:outerShdw>
                </a:effectLst>
                <a:latin typeface="Tahoma"/>
                <a:ea typeface="Tahoma"/>
                <a:cs typeface="Tahoma"/>
                <a:sym typeface="Tahoma"/>
              </a:rPr>
            </a:br>
            <a:r>
              <a:rPr b="0" i="0" lang="fr-FR" sz="2400" u="none">
                <a:solidFill>
                  <a:schemeClr val="lt2"/>
                </a:solidFill>
                <a:effectLst>
                  <a:outerShdw blurRad="38100" algn="tl" dir="2700000" dist="38100">
                    <a:srgbClr val="C0C0C0"/>
                  </a:outerShdw>
                </a:effectLst>
                <a:latin typeface="Tahoma"/>
                <a:ea typeface="Tahoma"/>
                <a:cs typeface="Tahoma"/>
                <a:sym typeface="Tahoma"/>
              </a:rPr>
              <a:t>l élève lance l’engin au dessus un élastique sans élan vers l’air de lancer</a:t>
            </a:r>
            <a:br>
              <a:rPr b="0" i="0" lang="fr-FR" sz="2400" u="none">
                <a:solidFill>
                  <a:schemeClr val="lt2"/>
                </a:solidFill>
                <a:effectLst>
                  <a:outerShdw blurRad="38100" algn="tl" dir="2700000" dist="38100">
                    <a:srgbClr val="C0C0C0"/>
                  </a:outerShdw>
                </a:effectLst>
                <a:latin typeface="Tahoma"/>
                <a:ea typeface="Tahoma"/>
                <a:cs typeface="Tahoma"/>
                <a:sym typeface="Tahoma"/>
              </a:rPr>
            </a:br>
            <a:r>
              <a:rPr b="1" i="0" lang="fr-FR" sz="2400" u="sng">
                <a:solidFill>
                  <a:srgbClr val="DF0303"/>
                </a:solidFill>
                <a:effectLst>
                  <a:outerShdw blurRad="38100" algn="tl" dir="2700000" dist="38100">
                    <a:srgbClr val="C0C0C0"/>
                  </a:outerShdw>
                </a:effectLst>
                <a:latin typeface="Tahoma"/>
                <a:ea typeface="Tahoma"/>
                <a:cs typeface="Tahoma"/>
                <a:sym typeface="Tahoma"/>
              </a:rPr>
              <a:t>Consignes:</a:t>
            </a:r>
            <a:br>
              <a:rPr b="1" i="0" lang="fr-FR" sz="2400" u="sng">
                <a:solidFill>
                  <a:srgbClr val="DF0303"/>
                </a:solidFill>
                <a:effectLst>
                  <a:outerShdw blurRad="38100" algn="tl" dir="2700000" dist="38100">
                    <a:srgbClr val="C0C0C0"/>
                  </a:outerShdw>
                </a:effectLst>
                <a:latin typeface="Tahoma"/>
                <a:ea typeface="Tahoma"/>
                <a:cs typeface="Tahoma"/>
                <a:sym typeface="Tahoma"/>
              </a:rPr>
            </a:br>
            <a:r>
              <a:rPr b="0" i="0" lang="fr-FR" sz="2400" u="none">
                <a:solidFill>
                  <a:schemeClr val="lt2"/>
                </a:solidFill>
                <a:effectLst>
                  <a:outerShdw blurRad="38100" algn="tl" dir="2700000" dist="38100">
                    <a:srgbClr val="C0C0C0"/>
                  </a:outerShdw>
                </a:effectLst>
                <a:latin typeface="Tahoma"/>
                <a:ea typeface="Tahoma"/>
                <a:cs typeface="Tahoma"/>
                <a:sym typeface="Tahoma"/>
              </a:rPr>
              <a:t>intervenir le travail de MI</a:t>
            </a:r>
            <a:br>
              <a:rPr b="0" i="0" lang="fr-FR" sz="2400" u="none">
                <a:solidFill>
                  <a:schemeClr val="lt2"/>
                </a:solidFill>
                <a:effectLst>
                  <a:outerShdw blurRad="38100" algn="tl" dir="2700000" dist="38100">
                    <a:srgbClr val="C0C0C0"/>
                  </a:outerShdw>
                </a:effectLst>
                <a:latin typeface="Tahoma"/>
                <a:ea typeface="Tahoma"/>
                <a:cs typeface="Tahoma"/>
                <a:sym typeface="Tahoma"/>
              </a:rPr>
            </a:br>
            <a:r>
              <a:rPr b="1" i="0" lang="fr-FR" sz="2400" u="sng">
                <a:solidFill>
                  <a:srgbClr val="DF0303"/>
                </a:solidFill>
                <a:effectLst>
                  <a:outerShdw blurRad="38100" algn="tl" dir="2700000" dist="38100">
                    <a:srgbClr val="C0C0C0"/>
                  </a:outerShdw>
                </a:effectLst>
                <a:latin typeface="Tahoma"/>
                <a:ea typeface="Tahoma"/>
                <a:cs typeface="Tahoma"/>
                <a:sym typeface="Tahoma"/>
              </a:rPr>
              <a:t>Critères de réussite:</a:t>
            </a:r>
            <a:br>
              <a:rPr b="1" i="0" lang="fr-FR" sz="2400" u="sng">
                <a:solidFill>
                  <a:srgbClr val="DF0303"/>
                </a:solidFill>
                <a:effectLst>
                  <a:outerShdw blurRad="38100" algn="tl" dir="2700000" dist="38100">
                    <a:srgbClr val="C0C0C0"/>
                  </a:outerShdw>
                </a:effectLst>
                <a:latin typeface="Tahoma"/>
                <a:ea typeface="Tahoma"/>
                <a:cs typeface="Tahoma"/>
                <a:sym typeface="Tahoma"/>
              </a:rPr>
            </a:br>
            <a:r>
              <a:rPr b="0" i="0" lang="fr-FR" sz="2400" u="none">
                <a:solidFill>
                  <a:schemeClr val="lt2"/>
                </a:solidFill>
                <a:effectLst>
                  <a:outerShdw blurRad="38100" algn="tl" dir="2700000" dist="38100">
                    <a:srgbClr val="C0C0C0"/>
                  </a:outerShdw>
                </a:effectLst>
                <a:latin typeface="Tahoma"/>
                <a:ea typeface="Tahoma"/>
                <a:cs typeface="Tahoma"/>
                <a:sym typeface="Tahoma"/>
              </a:rPr>
              <a:t>lancer l’engin avec une main</a:t>
            </a:r>
            <a:br>
              <a:rPr b="0" i="0" lang="fr-FR" sz="2400" u="none">
                <a:solidFill>
                  <a:schemeClr val="lt2"/>
                </a:solidFill>
                <a:effectLst>
                  <a:outerShdw blurRad="38100" algn="tl" dir="2700000" dist="38100">
                    <a:srgbClr val="C0C0C0"/>
                  </a:outerShdw>
                </a:effectLst>
                <a:latin typeface="Tahoma"/>
                <a:ea typeface="Tahoma"/>
                <a:cs typeface="Tahoma"/>
                <a:sym typeface="Tahoma"/>
              </a:rPr>
            </a:br>
            <a:r>
              <a:rPr b="0" i="0" lang="fr-FR" sz="2400" u="none">
                <a:solidFill>
                  <a:schemeClr val="lt2"/>
                </a:solidFill>
                <a:effectLst>
                  <a:outerShdw blurRad="38100" algn="tl" dir="2700000" dist="38100">
                    <a:srgbClr val="C0C0C0"/>
                  </a:outerShdw>
                </a:effectLst>
                <a:latin typeface="Tahoma"/>
                <a:ea typeface="Tahoma"/>
                <a:cs typeface="Tahoma"/>
                <a:sym typeface="Tahoma"/>
              </a:rPr>
              <a:t>lancer l’engin le loin possible</a:t>
            </a:r>
            <a:br>
              <a:rPr b="0" i="0" lang="fr-FR" sz="2400" u="none">
                <a:solidFill>
                  <a:schemeClr val="lt2"/>
                </a:solidFill>
                <a:effectLst>
                  <a:outerShdw blurRad="38100" algn="tl" dir="2700000" dist="38100">
                    <a:srgbClr val="C0C0C0"/>
                  </a:outerShdw>
                </a:effectLst>
                <a:latin typeface="Tahoma"/>
                <a:ea typeface="Tahoma"/>
                <a:cs typeface="Tahoma"/>
                <a:sym typeface="Tahoma"/>
              </a:rPr>
            </a:br>
            <a:r>
              <a:rPr b="1" i="0" lang="fr-FR" sz="2400" u="sng">
                <a:solidFill>
                  <a:srgbClr val="DF0303"/>
                </a:solidFill>
                <a:effectLst>
                  <a:outerShdw blurRad="38100" algn="tl" dir="2700000" dist="38100">
                    <a:srgbClr val="C0C0C0"/>
                  </a:outerShdw>
                </a:effectLst>
                <a:latin typeface="Tahoma"/>
                <a:ea typeface="Tahoma"/>
                <a:cs typeface="Tahoma"/>
                <a:sym typeface="Tahoma"/>
              </a:rPr>
              <a:t>C_R:</a:t>
            </a:r>
            <a:br>
              <a:rPr b="1" i="0" lang="fr-FR" sz="2400" u="sng">
                <a:solidFill>
                  <a:srgbClr val="DF0303"/>
                </a:solidFill>
                <a:effectLst>
                  <a:outerShdw blurRad="38100" algn="tl" dir="2700000" dist="38100">
                    <a:srgbClr val="C0C0C0"/>
                  </a:outerShdw>
                </a:effectLst>
                <a:latin typeface="Tahoma"/>
                <a:ea typeface="Tahoma"/>
                <a:cs typeface="Tahoma"/>
                <a:sym typeface="Tahoma"/>
              </a:rPr>
            </a:br>
            <a:r>
              <a:rPr b="0" i="0" lang="fr-FR" sz="2400" u="none">
                <a:solidFill>
                  <a:schemeClr val="lt2"/>
                </a:solidFill>
                <a:effectLst>
                  <a:outerShdw blurRad="38100" algn="tl" dir="2700000" dist="38100">
                    <a:srgbClr val="C0C0C0"/>
                  </a:outerShdw>
                </a:effectLst>
                <a:latin typeface="Tahoma"/>
                <a:ea typeface="Tahoma"/>
                <a:cs typeface="Tahoma"/>
                <a:sym typeface="Tahoma"/>
              </a:rPr>
              <a:t>Au moins 2 fois sur 3</a:t>
            </a:r>
            <a:br>
              <a:rPr b="0" i="0" lang="fr-FR" sz="2400" u="none">
                <a:solidFill>
                  <a:schemeClr val="lt2"/>
                </a:solidFill>
                <a:effectLst>
                  <a:outerShdw blurRad="38100" algn="tl" dir="2700000" dist="38100">
                    <a:srgbClr val="C0C0C0"/>
                  </a:outerShdw>
                </a:effectLst>
                <a:latin typeface="Tahoma"/>
                <a:ea typeface="Tahoma"/>
                <a:cs typeface="Tahoma"/>
                <a:sym typeface="Tahoma"/>
              </a:rPr>
            </a:br>
            <a:r>
              <a:rPr b="1" i="0" lang="fr-FR" sz="2400" u="sng">
                <a:solidFill>
                  <a:srgbClr val="DF0303"/>
                </a:solidFill>
                <a:effectLst>
                  <a:outerShdw blurRad="38100" algn="tl" dir="2700000" dist="38100">
                    <a:srgbClr val="C0C0C0"/>
                  </a:outerShdw>
                </a:effectLst>
                <a:latin typeface="Tahoma"/>
                <a:ea typeface="Tahoma"/>
                <a:cs typeface="Tahoma"/>
                <a:sym typeface="Tahoma"/>
              </a:rPr>
              <a:t>Variables de régulation:</a:t>
            </a:r>
            <a:br>
              <a:rPr b="0" i="0" lang="fr-FR" sz="2400" u="none">
                <a:solidFill>
                  <a:schemeClr val="lt2"/>
                </a:solidFill>
                <a:effectLst>
                  <a:outerShdw blurRad="38100" algn="tl" dir="2700000" dist="38100">
                    <a:srgbClr val="C0C0C0"/>
                  </a:outerShdw>
                </a:effectLst>
                <a:latin typeface="Tahoma"/>
                <a:ea typeface="Tahoma"/>
                <a:cs typeface="Tahoma"/>
                <a:sym typeface="Tahoma"/>
              </a:rPr>
            </a:br>
            <a:r>
              <a:rPr b="0" i="0" lang="fr-FR" sz="2400" u="none">
                <a:solidFill>
                  <a:schemeClr val="lt2"/>
                </a:solidFill>
                <a:effectLst>
                  <a:outerShdw blurRad="38100" algn="tl" dir="2700000" dist="38100">
                    <a:srgbClr val="C0C0C0"/>
                  </a:outerShdw>
                </a:effectLst>
                <a:latin typeface="Tahoma"/>
                <a:ea typeface="Tahoma"/>
                <a:cs typeface="Tahoma"/>
                <a:sym typeface="Tahoma"/>
              </a:rPr>
              <a:t>*lancer avec élan</a:t>
            </a:r>
            <a:br>
              <a:rPr b="0" i="0" lang="fr-FR" sz="2400" u="none">
                <a:solidFill>
                  <a:schemeClr val="lt2"/>
                </a:solidFill>
                <a:effectLst>
                  <a:outerShdw blurRad="38100" algn="tl" dir="2700000" dist="38100">
                    <a:srgbClr val="C0C0C0"/>
                  </a:outerShdw>
                </a:effectLst>
                <a:latin typeface="Tahoma"/>
                <a:ea typeface="Tahoma"/>
                <a:cs typeface="Tahoma"/>
                <a:sym typeface="Tahoma"/>
              </a:rPr>
            </a:br>
            <a:r>
              <a:rPr b="0" i="0" lang="fr-FR" sz="2400" u="none">
                <a:solidFill>
                  <a:schemeClr val="lt2"/>
                </a:solidFill>
                <a:effectLst>
                  <a:outerShdw blurRad="38100" algn="tl" dir="2700000" dist="38100">
                    <a:srgbClr val="C0C0C0"/>
                  </a:outerShdw>
                </a:effectLst>
                <a:latin typeface="Tahoma"/>
                <a:ea typeface="Tahoma"/>
                <a:cs typeface="Tahoma"/>
                <a:sym typeface="Tahoma"/>
              </a:rPr>
              <a:t>*lancer avec un poids spécifique</a:t>
            </a:r>
            <a:endParaRPr/>
          </a:p>
        </p:txBody>
      </p:sp>
    </p:spTree>
  </p:cSld>
  <p:clrMapOvr>
    <a:masterClrMapping/>
  </p:clrMapOvr>
  <p:transition spd="slow">
    <p:blinds dir="vert"/>
  </p:transition>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0">
  <p:cSld>
    <p:spTree>
      <p:nvGrpSpPr>
        <p:cNvPr id="619" name="Shape 619"/>
        <p:cNvGrpSpPr/>
        <p:nvPr/>
      </p:nvGrpSpPr>
      <p:grpSpPr>
        <a:xfrm>
          <a:off x="0" y="0"/>
          <a:ext cx="0" cy="0"/>
          <a:chOff x="0" y="0"/>
          <a:chExt cx="0" cy="0"/>
        </a:xfrm>
      </p:grpSpPr>
      <p:sp>
        <p:nvSpPr>
          <p:cNvPr id="620" name="Shape 620"/>
          <p:cNvSpPr txBox="1"/>
          <p:nvPr>
            <p:ph type="title"/>
          </p:nvPr>
        </p:nvSpPr>
        <p:spPr>
          <a:xfrm>
            <a:off x="457200" y="292100"/>
            <a:ext cx="8229600" cy="1384200"/>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Clr>
                <a:schemeClr val="lt2"/>
              </a:buClr>
              <a:buSzPts val="2700"/>
              <a:buFont typeface="Tahoma"/>
              <a:buNone/>
            </a:pPr>
            <a:r>
              <a:rPr b="0" i="1" lang="fr-FR" sz="2700" u="none">
                <a:solidFill>
                  <a:schemeClr val="lt2"/>
                </a:solidFill>
                <a:effectLst>
                  <a:outerShdw blurRad="38100" algn="tl" dir="2700000" dist="38100">
                    <a:srgbClr val="C0C0C0"/>
                  </a:outerShdw>
                </a:effectLst>
                <a:latin typeface="Tahoma"/>
                <a:ea typeface="Tahoma"/>
                <a:cs typeface="Tahoma"/>
                <a:sym typeface="Tahoma"/>
              </a:rPr>
              <a:t>Ex: HAND BALL – Niv:1 Année</a:t>
            </a:r>
            <a:br>
              <a:rPr b="0" i="1" lang="fr-FR" sz="2700" u="none">
                <a:solidFill>
                  <a:schemeClr val="lt2"/>
                </a:solidFill>
                <a:effectLst>
                  <a:outerShdw blurRad="38100" algn="tl" dir="2700000" dist="38100">
                    <a:srgbClr val="C0C0C0"/>
                  </a:outerShdw>
                </a:effectLst>
                <a:latin typeface="Tahoma"/>
                <a:ea typeface="Tahoma"/>
                <a:cs typeface="Tahoma"/>
                <a:sym typeface="Tahoma"/>
              </a:rPr>
            </a:br>
            <a:r>
              <a:rPr b="0" i="1" lang="fr-FR" sz="2700" u="none">
                <a:solidFill>
                  <a:schemeClr val="lt2"/>
                </a:solidFill>
                <a:effectLst>
                  <a:outerShdw blurRad="38100" algn="tl" dir="2700000" dist="38100">
                    <a:srgbClr val="C0C0C0"/>
                  </a:outerShdw>
                </a:effectLst>
                <a:latin typeface="Tahoma"/>
                <a:ea typeface="Tahoma"/>
                <a:cs typeface="Tahoma"/>
                <a:sym typeface="Tahoma"/>
              </a:rPr>
              <a:t>Module:1             *Séance:3</a:t>
            </a:r>
            <a:endParaRPr/>
          </a:p>
        </p:txBody>
      </p:sp>
      <p:sp>
        <p:nvSpPr>
          <p:cNvPr id="621" name="Shape 621"/>
          <p:cNvSpPr txBox="1"/>
          <p:nvPr>
            <p:ph idx="1" type="body"/>
          </p:nvPr>
        </p:nvSpPr>
        <p:spPr>
          <a:xfrm>
            <a:off x="228600" y="1447800"/>
            <a:ext cx="8229600" cy="5410200"/>
          </a:xfrm>
          <a:prstGeom prst="rect">
            <a:avLst/>
          </a:prstGeom>
          <a:noFill/>
          <a:ln>
            <a:noFill/>
          </a:ln>
        </p:spPr>
        <p:txBody>
          <a:bodyPr anchorCtr="0" anchor="t" bIns="45700" lIns="91425" spcFirstLastPara="1" rIns="91425" wrap="square" tIns="45700">
            <a:noAutofit/>
          </a:bodyPr>
          <a:lstStyle/>
          <a:p>
            <a:pPr indent="-160020" lvl="0" marL="342900" rtl="0" algn="l">
              <a:lnSpc>
                <a:spcPct val="80000"/>
              </a:lnSpc>
              <a:spcBef>
                <a:spcPts val="0"/>
              </a:spcBef>
              <a:spcAft>
                <a:spcPts val="0"/>
              </a:spcAft>
              <a:buClr>
                <a:schemeClr val="hlink"/>
              </a:buClr>
              <a:buSzPts val="2880"/>
              <a:buFont typeface="Tahoma"/>
              <a:buNone/>
            </a:pPr>
            <a:r>
              <a:t/>
            </a:r>
            <a:endParaRPr b="1" i="0" sz="2400" u="none">
              <a:solidFill>
                <a:srgbClr val="FF3300"/>
              </a:solidFill>
              <a:effectLst>
                <a:outerShdw blurRad="38100" algn="tl" dir="2700000" dist="38100">
                  <a:srgbClr val="C0C0C0"/>
                </a:outerShdw>
              </a:effectLst>
              <a:latin typeface="Tahoma"/>
              <a:ea typeface="Tahoma"/>
              <a:cs typeface="Tahoma"/>
              <a:sym typeface="Tahoma"/>
            </a:endParaRPr>
          </a:p>
          <a:p>
            <a:pPr indent="-342900" lvl="0" marL="342900" rtl="0" algn="l">
              <a:lnSpc>
                <a:spcPct val="80000"/>
              </a:lnSpc>
              <a:spcBef>
                <a:spcPts val="480"/>
              </a:spcBef>
              <a:spcAft>
                <a:spcPts val="0"/>
              </a:spcAft>
              <a:buClr>
                <a:schemeClr val="hlink"/>
              </a:buClr>
              <a:buSzPts val="2880"/>
              <a:buFont typeface="Tahoma"/>
              <a:buChar char="•"/>
            </a:pPr>
            <a:r>
              <a:rPr b="1" i="0" lang="fr-FR" sz="2400" u="none">
                <a:solidFill>
                  <a:srgbClr val="FF3300"/>
                </a:solidFill>
                <a:effectLst>
                  <a:outerShdw blurRad="38100" algn="tl" dir="2700000" dist="38100">
                    <a:srgbClr val="C0C0C0"/>
                  </a:outerShdw>
                </a:effectLst>
                <a:latin typeface="Tahoma"/>
                <a:ea typeface="Tahoma"/>
                <a:cs typeface="Tahoma"/>
                <a:sym typeface="Tahoma"/>
              </a:rPr>
              <a:t>Compétences visées</a:t>
            </a:r>
            <a:r>
              <a:rPr b="0" i="0" lang="fr-FR" sz="2400" u="none">
                <a:solidFill>
                  <a:schemeClr val="lt1"/>
                </a:solidFill>
                <a:effectLst>
                  <a:outerShdw blurRad="38100" algn="tl" dir="2700000" dist="38100">
                    <a:srgbClr val="C0C0C0"/>
                  </a:outerShdw>
                </a:effectLst>
                <a:latin typeface="Tahoma"/>
                <a:ea typeface="Tahoma"/>
                <a:cs typeface="Tahoma"/>
                <a:sym typeface="Tahoma"/>
              </a:rPr>
              <a:t>:                                                                    Assimilation des objectifs et les                                                      critères de réussite des différentes A P. Utilisation des techniques fondamentaux </a:t>
            </a:r>
            <a:endParaRPr/>
          </a:p>
          <a:p>
            <a:pPr indent="-342900" lvl="0" marL="342900" rtl="0" algn="l">
              <a:lnSpc>
                <a:spcPct val="80000"/>
              </a:lnSpc>
              <a:spcBef>
                <a:spcPts val="480"/>
              </a:spcBef>
              <a:spcAft>
                <a:spcPts val="0"/>
              </a:spcAft>
              <a:buClr>
                <a:schemeClr val="hlink"/>
              </a:buClr>
              <a:buSzPts val="2880"/>
              <a:buFont typeface="Tahoma"/>
              <a:buChar char="•"/>
            </a:pPr>
            <a:r>
              <a:rPr b="1" i="0" lang="fr-FR" sz="2400" u="none">
                <a:solidFill>
                  <a:srgbClr val="FF3300"/>
                </a:solidFill>
                <a:effectLst>
                  <a:outerShdw blurRad="38100" algn="tl" dir="2700000" dist="38100">
                    <a:srgbClr val="C0C0C0"/>
                  </a:outerShdw>
                </a:effectLst>
                <a:latin typeface="Tahoma"/>
                <a:ea typeface="Tahoma"/>
                <a:cs typeface="Tahoma"/>
                <a:sym typeface="Tahoma"/>
              </a:rPr>
              <a:t>Obj. du cycle</a:t>
            </a:r>
            <a:r>
              <a:rPr b="0" i="0" lang="fr-FR" sz="2400" u="none">
                <a:solidFill>
                  <a:schemeClr val="lt1"/>
                </a:solidFill>
                <a:effectLst>
                  <a:outerShdw blurRad="38100" algn="tl" dir="2700000" dist="38100">
                    <a:srgbClr val="C0C0C0"/>
                  </a:outerShdw>
                </a:effectLst>
                <a:latin typeface="Tahoma"/>
                <a:ea typeface="Tahoma"/>
                <a:cs typeface="Tahoma"/>
                <a:sym typeface="Tahoma"/>
              </a:rPr>
              <a:t>:                                                                                              L élève doit pouvoir conserver la balle et participer au jeu collective pour gagner la rencontre </a:t>
            </a:r>
            <a:endParaRPr/>
          </a:p>
          <a:p>
            <a:pPr indent="-342900" lvl="0" marL="342900" rtl="0" algn="l">
              <a:lnSpc>
                <a:spcPct val="80000"/>
              </a:lnSpc>
              <a:spcBef>
                <a:spcPts val="480"/>
              </a:spcBef>
              <a:spcAft>
                <a:spcPts val="0"/>
              </a:spcAft>
              <a:buClr>
                <a:schemeClr val="hlink"/>
              </a:buClr>
              <a:buSzPts val="2880"/>
              <a:buFont typeface="Tahoma"/>
              <a:buChar char="•"/>
            </a:pPr>
            <a:r>
              <a:rPr b="1" i="0" lang="fr-FR" sz="2400" u="none">
                <a:solidFill>
                  <a:srgbClr val="FF3300"/>
                </a:solidFill>
                <a:effectLst>
                  <a:outerShdw blurRad="38100" algn="tl" dir="2700000" dist="38100">
                    <a:srgbClr val="C0C0C0"/>
                  </a:outerShdw>
                </a:effectLst>
                <a:latin typeface="Tahoma"/>
                <a:ea typeface="Tahoma"/>
                <a:cs typeface="Tahoma"/>
                <a:sym typeface="Tahoma"/>
              </a:rPr>
              <a:t>Obj séquence</a:t>
            </a:r>
            <a:r>
              <a:rPr b="0" i="0" lang="fr-FR" sz="2400" u="none">
                <a:solidFill>
                  <a:schemeClr val="lt1"/>
                </a:solidFill>
                <a:effectLst>
                  <a:outerShdw blurRad="38100" algn="tl" dir="2700000" dist="38100">
                    <a:srgbClr val="C0C0C0"/>
                  </a:outerShdw>
                </a:effectLst>
                <a:latin typeface="Tahoma"/>
                <a:ea typeface="Tahoma"/>
                <a:cs typeface="Tahoma"/>
                <a:sym typeface="Tahoma"/>
              </a:rPr>
              <a:t>:                                                                                                 se démarquer pour recevoir la balle</a:t>
            </a:r>
            <a:endParaRPr/>
          </a:p>
          <a:p>
            <a:pPr indent="-342900" lvl="0" marL="342900" rtl="0" algn="l">
              <a:lnSpc>
                <a:spcPct val="80000"/>
              </a:lnSpc>
              <a:spcBef>
                <a:spcPts val="480"/>
              </a:spcBef>
              <a:spcAft>
                <a:spcPts val="0"/>
              </a:spcAft>
              <a:buClr>
                <a:schemeClr val="hlink"/>
              </a:buClr>
              <a:buSzPts val="2880"/>
              <a:buFont typeface="Tahoma"/>
              <a:buChar char="•"/>
            </a:pPr>
            <a:r>
              <a:rPr b="1" i="0" lang="fr-FR" sz="2400" u="none">
                <a:solidFill>
                  <a:srgbClr val="FF3300"/>
                </a:solidFill>
                <a:effectLst>
                  <a:outerShdw blurRad="38100" algn="tl" dir="2700000" dist="38100">
                    <a:srgbClr val="C0C0C0"/>
                  </a:outerShdw>
                </a:effectLst>
                <a:latin typeface="Tahoma"/>
                <a:ea typeface="Tahoma"/>
                <a:cs typeface="Tahoma"/>
                <a:sym typeface="Tahoma"/>
              </a:rPr>
              <a:t>Obj de la séance</a:t>
            </a:r>
            <a:r>
              <a:rPr b="0" i="0" lang="fr-FR" sz="2400" u="none">
                <a:solidFill>
                  <a:schemeClr val="lt1"/>
                </a:solidFill>
                <a:effectLst>
                  <a:outerShdw blurRad="38100" algn="tl" dir="2700000" dist="38100">
                    <a:srgbClr val="C0C0C0"/>
                  </a:outerShdw>
                </a:effectLst>
                <a:latin typeface="Tahoma"/>
                <a:ea typeface="Tahoma"/>
                <a:cs typeface="Tahoma"/>
                <a:sym typeface="Tahoma"/>
              </a:rPr>
              <a:t>:                                                                                    rompre l alignement (entre PB/AD/NPB)   </a:t>
            </a:r>
            <a:endParaRPr/>
          </a:p>
          <a:p>
            <a:pPr indent="-342900" lvl="0" marL="342900" rtl="0" algn="l">
              <a:lnSpc>
                <a:spcPct val="80000"/>
              </a:lnSpc>
              <a:spcBef>
                <a:spcPts val="480"/>
              </a:spcBef>
              <a:spcAft>
                <a:spcPts val="0"/>
              </a:spcAft>
              <a:buClr>
                <a:schemeClr val="hlink"/>
              </a:buClr>
              <a:buSzPts val="2880"/>
              <a:buFont typeface="Tahoma"/>
              <a:buChar char="•"/>
            </a:pPr>
            <a:r>
              <a:rPr b="1" i="0" lang="fr-FR" sz="2400" u="none">
                <a:solidFill>
                  <a:srgbClr val="FF3300"/>
                </a:solidFill>
                <a:effectLst>
                  <a:outerShdw blurRad="38100" algn="tl" dir="2700000" dist="38100">
                    <a:srgbClr val="C0C0C0"/>
                  </a:outerShdw>
                </a:effectLst>
                <a:latin typeface="Tahoma"/>
                <a:ea typeface="Tahoma"/>
                <a:cs typeface="Tahoma"/>
                <a:sym typeface="Tahoma"/>
              </a:rPr>
              <a:t>Obj de la tache</a:t>
            </a:r>
            <a:r>
              <a:rPr b="0" i="0" lang="fr-FR" sz="2400" u="none">
                <a:solidFill>
                  <a:schemeClr val="lt1"/>
                </a:solidFill>
                <a:effectLst>
                  <a:outerShdw blurRad="38100" algn="tl" dir="2700000" dist="38100">
                    <a:srgbClr val="C0C0C0"/>
                  </a:outerShdw>
                </a:effectLst>
                <a:latin typeface="Tahoma"/>
                <a:ea typeface="Tahoma"/>
                <a:cs typeface="Tahoma"/>
                <a:sym typeface="Tahoma"/>
              </a:rPr>
              <a:t>:                                                                                           Réaliser 10 passes toute en terminant l     action par un tir</a:t>
            </a:r>
            <a:endParaRPr/>
          </a:p>
        </p:txBody>
      </p:sp>
    </p:spTree>
  </p:cSld>
  <p:clrMapOvr>
    <a:masterClrMapping/>
  </p:clrMapOvr>
  <p:transition spd="slow">
    <p:blinds dir="vert"/>
  </p:transition>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0">
  <p:cSld>
    <p:spTree>
      <p:nvGrpSpPr>
        <p:cNvPr id="625" name="Shape 625"/>
        <p:cNvGrpSpPr/>
        <p:nvPr/>
      </p:nvGrpSpPr>
      <p:grpSpPr>
        <a:xfrm>
          <a:off x="0" y="0"/>
          <a:ext cx="0" cy="0"/>
          <a:chOff x="0" y="0"/>
          <a:chExt cx="0" cy="0"/>
        </a:xfrm>
      </p:grpSpPr>
      <p:sp>
        <p:nvSpPr>
          <p:cNvPr id="626" name="Shape 626"/>
          <p:cNvSpPr txBox="1"/>
          <p:nvPr>
            <p:ph type="title"/>
          </p:nvPr>
        </p:nvSpPr>
        <p:spPr>
          <a:xfrm>
            <a:off x="533400" y="0"/>
            <a:ext cx="8153400" cy="6858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Clr>
                <a:schemeClr val="lt2"/>
              </a:buClr>
              <a:buSzPts val="2700"/>
              <a:buFont typeface="Tahoma"/>
              <a:buNone/>
            </a:pPr>
            <a:r>
              <a:rPr b="0" i="1" lang="fr-FR" sz="2700" u="none">
                <a:solidFill>
                  <a:schemeClr val="lt2"/>
                </a:solidFill>
                <a:effectLst>
                  <a:outerShdw blurRad="38100" algn="tl" dir="2700000" dist="38100">
                    <a:srgbClr val="C0C0C0"/>
                  </a:outerShdw>
                </a:effectLst>
                <a:latin typeface="Tahoma"/>
                <a:ea typeface="Tahoma"/>
                <a:cs typeface="Tahoma"/>
                <a:sym typeface="Tahoma"/>
              </a:rPr>
              <a:t>Situation de résolution de problème</a:t>
            </a:r>
            <a:endParaRPr/>
          </a:p>
        </p:txBody>
      </p:sp>
      <p:sp>
        <p:nvSpPr>
          <p:cNvPr id="627" name="Shape 627"/>
          <p:cNvSpPr txBox="1"/>
          <p:nvPr>
            <p:ph idx="1" type="body"/>
          </p:nvPr>
        </p:nvSpPr>
        <p:spPr>
          <a:xfrm>
            <a:off x="457200" y="762000"/>
            <a:ext cx="8686800" cy="6096000"/>
          </a:xfrm>
          <a:prstGeom prst="rect">
            <a:avLst/>
          </a:prstGeom>
          <a:noFill/>
          <a:ln cap="flat" cmpd="sng" w="9525">
            <a:solidFill>
              <a:srgbClr val="FF3300"/>
            </a:solidFill>
            <a:prstDash val="solid"/>
            <a:miter lim="524288"/>
            <a:headEnd len="sm" w="sm" type="none"/>
            <a:tailEnd len="sm" w="sm" type="none"/>
          </a:ln>
        </p:spPr>
        <p:txBody>
          <a:bodyPr anchorCtr="0" anchor="t" bIns="45700" lIns="91425" spcFirstLastPara="1" rIns="91425" wrap="square" tIns="45700">
            <a:noAutofit/>
          </a:bodyPr>
          <a:lstStyle/>
          <a:p>
            <a:pPr indent="-342900" lvl="0" marL="342900" rtl="0" algn="l">
              <a:lnSpc>
                <a:spcPct val="100000"/>
              </a:lnSpc>
              <a:spcBef>
                <a:spcPts val="0"/>
              </a:spcBef>
              <a:spcAft>
                <a:spcPts val="0"/>
              </a:spcAft>
              <a:buClr>
                <a:schemeClr val="hlink"/>
              </a:buClr>
              <a:buSzPts val="3360"/>
              <a:buFont typeface="Tahoma"/>
              <a:buChar char="•"/>
            </a:pPr>
            <a:r>
              <a:rPr b="1" i="0" lang="fr-FR" sz="2800" u="none">
                <a:solidFill>
                  <a:srgbClr val="FF3300"/>
                </a:solidFill>
                <a:effectLst>
                  <a:outerShdw blurRad="38100" algn="tl" dir="2700000" dist="38100">
                    <a:srgbClr val="C0C0C0"/>
                  </a:outerShdw>
                </a:effectLst>
                <a:latin typeface="Tahoma"/>
                <a:ea typeface="Tahoma"/>
                <a:cs typeface="Tahoma"/>
                <a:sym typeface="Tahoma"/>
              </a:rPr>
              <a:t>But</a:t>
            </a:r>
            <a:r>
              <a:rPr b="0" i="0" lang="fr-FR" sz="2800" u="none">
                <a:solidFill>
                  <a:srgbClr val="FF3300"/>
                </a:solidFill>
                <a:effectLst>
                  <a:outerShdw blurRad="38100" algn="tl" dir="2700000" dist="38100">
                    <a:srgbClr val="C0C0C0"/>
                  </a:outerShdw>
                </a:effectLst>
                <a:latin typeface="Tahoma"/>
                <a:ea typeface="Tahoma"/>
                <a:cs typeface="Tahoma"/>
                <a:sym typeface="Tahoma"/>
              </a:rPr>
              <a:t>:</a:t>
            </a:r>
            <a:r>
              <a:rPr b="0" i="0" lang="fr-FR" sz="2800" u="none">
                <a:solidFill>
                  <a:schemeClr val="lt1"/>
                </a:solidFill>
                <a:effectLst>
                  <a:outerShdw blurRad="38100" algn="tl" dir="2700000" dist="38100">
                    <a:srgbClr val="C0C0C0"/>
                  </a:outerShdw>
                </a:effectLst>
                <a:latin typeface="Tahoma"/>
                <a:ea typeface="Tahoma"/>
                <a:cs typeface="Tahoma"/>
                <a:sym typeface="Tahoma"/>
              </a:rPr>
              <a:t>                                                                                                         Réaliser 10 passes toute en terminant l action par un tir</a:t>
            </a:r>
            <a:endParaRPr/>
          </a:p>
          <a:p>
            <a:pPr indent="-342900" lvl="0" marL="342900" rtl="0" algn="l">
              <a:lnSpc>
                <a:spcPct val="100000"/>
              </a:lnSpc>
              <a:spcBef>
                <a:spcPts val="560"/>
              </a:spcBef>
              <a:spcAft>
                <a:spcPts val="0"/>
              </a:spcAft>
              <a:buClr>
                <a:schemeClr val="hlink"/>
              </a:buClr>
              <a:buSzPts val="3360"/>
              <a:buFont typeface="Tahoma"/>
              <a:buChar char="•"/>
            </a:pPr>
            <a:r>
              <a:rPr b="1" i="0" lang="fr-FR" sz="2800" u="none">
                <a:solidFill>
                  <a:srgbClr val="FF3300"/>
                </a:solidFill>
                <a:effectLst>
                  <a:outerShdw blurRad="38100" algn="tl" dir="2700000" dist="38100">
                    <a:srgbClr val="C0C0C0"/>
                  </a:outerShdw>
                </a:effectLst>
                <a:latin typeface="Tahoma"/>
                <a:ea typeface="Tahoma"/>
                <a:cs typeface="Tahoma"/>
                <a:sym typeface="Tahoma"/>
              </a:rPr>
              <a:t>C. R</a:t>
            </a:r>
            <a:r>
              <a:rPr b="0" i="0" lang="fr-FR" sz="2800" u="none">
                <a:solidFill>
                  <a:schemeClr val="lt1"/>
                </a:solidFill>
                <a:effectLst>
                  <a:outerShdw blurRad="38100" algn="tl" dir="2700000" dist="38100">
                    <a:srgbClr val="C0C0C0"/>
                  </a:outerShdw>
                </a:effectLst>
                <a:latin typeface="Tahoma"/>
                <a:ea typeface="Tahoma"/>
                <a:cs typeface="Tahoma"/>
                <a:sym typeface="Tahoma"/>
              </a:rPr>
              <a:t> :                                                                                               6 points/ 10 EPB</a:t>
            </a:r>
            <a:endParaRPr/>
          </a:p>
          <a:p>
            <a:pPr indent="-342900" lvl="0" marL="342900" rtl="0" algn="l">
              <a:lnSpc>
                <a:spcPct val="100000"/>
              </a:lnSpc>
              <a:spcBef>
                <a:spcPts val="560"/>
              </a:spcBef>
              <a:spcAft>
                <a:spcPts val="0"/>
              </a:spcAft>
              <a:buClr>
                <a:schemeClr val="hlink"/>
              </a:buClr>
              <a:buSzPts val="3360"/>
              <a:buFont typeface="Tahoma"/>
              <a:buChar char="•"/>
            </a:pPr>
            <a:r>
              <a:rPr b="1" i="0" lang="fr-FR" sz="2800" u="none">
                <a:solidFill>
                  <a:srgbClr val="FF3300"/>
                </a:solidFill>
                <a:effectLst>
                  <a:outerShdw blurRad="38100" algn="tl" dir="2700000" dist="38100">
                    <a:srgbClr val="C0C0C0"/>
                  </a:outerShdw>
                </a:effectLst>
                <a:latin typeface="Tahoma"/>
                <a:ea typeface="Tahoma"/>
                <a:cs typeface="Tahoma"/>
                <a:sym typeface="Tahoma"/>
              </a:rPr>
              <a:t>Condition de réalisation</a:t>
            </a:r>
            <a:r>
              <a:rPr b="0" i="0" lang="fr-FR" sz="2800" u="none">
                <a:solidFill>
                  <a:srgbClr val="FF3300"/>
                </a:solidFill>
                <a:effectLst>
                  <a:outerShdw blurRad="38100" algn="tl" dir="2700000" dist="38100">
                    <a:srgbClr val="C0C0C0"/>
                  </a:outerShdw>
                </a:effectLst>
                <a:latin typeface="Tahoma"/>
                <a:ea typeface="Tahoma"/>
                <a:cs typeface="Tahoma"/>
                <a:sym typeface="Tahoma"/>
              </a:rPr>
              <a:t>:</a:t>
            </a:r>
            <a:endParaRPr/>
          </a:p>
          <a:p>
            <a:pPr indent="-342900" lvl="0" marL="342900" rtl="0" algn="l">
              <a:lnSpc>
                <a:spcPct val="100000"/>
              </a:lnSpc>
              <a:spcBef>
                <a:spcPts val="560"/>
              </a:spcBef>
              <a:spcAft>
                <a:spcPts val="0"/>
              </a:spcAft>
              <a:buSzPts val="3360"/>
              <a:buFont typeface="Tahoma"/>
              <a:buNone/>
            </a:pPr>
            <a:r>
              <a:rPr b="0" i="0" lang="fr-FR" sz="2800" u="none">
                <a:solidFill>
                  <a:schemeClr val="lt1"/>
                </a:solidFill>
                <a:effectLst>
                  <a:outerShdw blurRad="38100" algn="tl" dir="2700000" dist="38100">
                    <a:srgbClr val="C0C0C0"/>
                  </a:outerShdw>
                </a:effectLst>
                <a:latin typeface="Tahoma"/>
                <a:ea typeface="Tahoma"/>
                <a:cs typeface="Tahoma"/>
                <a:sym typeface="Tahoma"/>
              </a:rPr>
              <a:t>   4contre 4 sur ¼ du terrain  </a:t>
            </a:r>
            <a:endParaRPr/>
          </a:p>
          <a:p>
            <a:pPr indent="-342900" lvl="0" marL="342900" rtl="0" algn="l">
              <a:lnSpc>
                <a:spcPct val="100000"/>
              </a:lnSpc>
              <a:spcBef>
                <a:spcPts val="560"/>
              </a:spcBef>
              <a:spcAft>
                <a:spcPts val="0"/>
              </a:spcAft>
              <a:buClr>
                <a:schemeClr val="hlink"/>
              </a:buClr>
              <a:buSzPts val="3360"/>
              <a:buFont typeface="Tahoma"/>
              <a:buChar char="•"/>
            </a:pPr>
            <a:r>
              <a:rPr b="0" i="0" lang="fr-FR" sz="2800" u="none">
                <a:solidFill>
                  <a:schemeClr val="lt1"/>
                </a:solidFill>
                <a:effectLst>
                  <a:outerShdw blurRad="38100" algn="tl" dir="2700000" dist="38100">
                    <a:srgbClr val="C0C0C0"/>
                  </a:outerShdw>
                </a:effectLst>
                <a:latin typeface="Tahoma"/>
                <a:ea typeface="Tahoma"/>
                <a:cs typeface="Tahoma"/>
                <a:sym typeface="Tahoma"/>
              </a:rPr>
              <a:t>  </a:t>
            </a:r>
            <a:r>
              <a:rPr b="1" i="0" lang="fr-FR" sz="2800" u="none">
                <a:solidFill>
                  <a:srgbClr val="FF3300"/>
                </a:solidFill>
                <a:effectLst>
                  <a:outerShdw blurRad="38100" algn="tl" dir="2700000" dist="38100">
                    <a:srgbClr val="C0C0C0"/>
                  </a:outerShdw>
                </a:effectLst>
                <a:latin typeface="Tahoma"/>
                <a:ea typeface="Tahoma"/>
                <a:cs typeface="Tahoma"/>
                <a:sym typeface="Tahoma"/>
              </a:rPr>
              <a:t>C.de réalisation</a:t>
            </a:r>
            <a:r>
              <a:rPr b="0" i="0" lang="fr-FR" sz="2800" u="none">
                <a:solidFill>
                  <a:schemeClr val="lt1"/>
                </a:solidFill>
                <a:effectLst>
                  <a:outerShdw blurRad="38100" algn="tl" dir="2700000" dist="38100">
                    <a:srgbClr val="C0C0C0"/>
                  </a:outerShdw>
                </a:effectLst>
                <a:latin typeface="Tahoma"/>
                <a:ea typeface="Tahoma"/>
                <a:cs typeface="Tahoma"/>
                <a:sym typeface="Tahoma"/>
              </a:rPr>
              <a:t>:</a:t>
            </a:r>
            <a:endParaRPr/>
          </a:p>
          <a:p>
            <a:pPr indent="-342900" lvl="0" marL="342900" rtl="0" algn="l">
              <a:lnSpc>
                <a:spcPct val="100000"/>
              </a:lnSpc>
              <a:spcBef>
                <a:spcPts val="560"/>
              </a:spcBef>
              <a:spcAft>
                <a:spcPts val="0"/>
              </a:spcAft>
              <a:buSzPts val="3360"/>
              <a:buFont typeface="Tahoma"/>
              <a:buNone/>
            </a:pPr>
            <a:r>
              <a:rPr b="0" i="0" lang="fr-FR" sz="2800" u="none">
                <a:solidFill>
                  <a:schemeClr val="lt1"/>
                </a:solidFill>
                <a:effectLst>
                  <a:outerShdw blurRad="38100" algn="tl" dir="2700000" dist="38100">
                    <a:srgbClr val="C0C0C0"/>
                  </a:outerShdw>
                </a:effectLst>
                <a:latin typeface="Tahoma"/>
                <a:ea typeface="Tahoma"/>
                <a:cs typeface="Tahoma"/>
                <a:sym typeface="Tahoma"/>
              </a:rPr>
              <a:t>     pas de rebond passer uniquement au joueur libre </a:t>
            </a:r>
            <a:endParaRPr/>
          </a:p>
          <a:p>
            <a:pPr indent="-342900" lvl="0" marL="342900" rtl="0" algn="l">
              <a:lnSpc>
                <a:spcPct val="100000"/>
              </a:lnSpc>
              <a:spcBef>
                <a:spcPts val="560"/>
              </a:spcBef>
              <a:spcAft>
                <a:spcPts val="0"/>
              </a:spcAft>
              <a:buClr>
                <a:schemeClr val="hlink"/>
              </a:buClr>
              <a:buSzPts val="3360"/>
              <a:buFont typeface="Tahoma"/>
              <a:buChar char="•"/>
            </a:pPr>
            <a:r>
              <a:rPr b="1" i="0" lang="fr-FR" sz="2800" u="none">
                <a:solidFill>
                  <a:srgbClr val="FF3300"/>
                </a:solidFill>
                <a:effectLst>
                  <a:outerShdw blurRad="38100" algn="tl" dir="2700000" dist="38100">
                    <a:srgbClr val="C0C0C0"/>
                  </a:outerShdw>
                </a:effectLst>
                <a:latin typeface="Tahoma"/>
                <a:ea typeface="Tahoma"/>
                <a:cs typeface="Tahoma"/>
                <a:sym typeface="Tahoma"/>
              </a:rPr>
              <a:t>Variable</a:t>
            </a:r>
            <a:r>
              <a:rPr b="0" i="0" lang="fr-FR" sz="2800" u="none">
                <a:solidFill>
                  <a:schemeClr val="lt1"/>
                </a:solidFill>
                <a:effectLst>
                  <a:outerShdw blurRad="38100" algn="tl" dir="2700000" dist="38100">
                    <a:srgbClr val="C0C0C0"/>
                  </a:outerShdw>
                </a:effectLst>
                <a:latin typeface="Tahoma"/>
                <a:ea typeface="Tahoma"/>
                <a:cs typeface="Tahoma"/>
                <a:sym typeface="Tahoma"/>
              </a:rPr>
              <a:t>: </a:t>
            </a:r>
            <a:endParaRPr/>
          </a:p>
          <a:p>
            <a:pPr indent="-342900" lvl="0" marL="342900" rtl="0" algn="l">
              <a:lnSpc>
                <a:spcPct val="100000"/>
              </a:lnSpc>
              <a:spcBef>
                <a:spcPts val="640"/>
              </a:spcBef>
              <a:spcAft>
                <a:spcPts val="0"/>
              </a:spcAft>
              <a:buSzPts val="3360"/>
              <a:buFont typeface="Tahoma"/>
              <a:buNone/>
            </a:pPr>
            <a:r>
              <a:rPr b="0" i="0" lang="fr-FR" sz="2800" u="none">
                <a:solidFill>
                  <a:schemeClr val="lt1"/>
                </a:solidFill>
                <a:effectLst>
                  <a:outerShdw blurRad="38100" algn="tl" dir="2700000" dist="38100">
                    <a:srgbClr val="C0C0C0"/>
                  </a:outerShdw>
                </a:effectLst>
                <a:latin typeface="Tahoma"/>
                <a:ea typeface="Tahoma"/>
                <a:cs typeface="Tahoma"/>
                <a:sym typeface="Tahoma"/>
              </a:rPr>
              <a:t>      un joueur joker – Agir sur</a:t>
            </a:r>
            <a:r>
              <a:rPr b="0" i="0" lang="fr-FR" sz="3200" u="none">
                <a:solidFill>
                  <a:schemeClr val="lt1"/>
                </a:solidFill>
                <a:effectLst>
                  <a:outerShdw blurRad="38100" algn="tl" dir="2700000" dist="38100">
                    <a:srgbClr val="C0C0C0"/>
                  </a:outerShdw>
                </a:effectLst>
                <a:latin typeface="Tahoma"/>
                <a:ea typeface="Tahoma"/>
                <a:cs typeface="Tahoma"/>
                <a:sym typeface="Tahoma"/>
              </a:rPr>
              <a:t>                                                                                                                           </a:t>
            </a:r>
            <a:endParaRPr/>
          </a:p>
        </p:txBody>
      </p:sp>
    </p:spTree>
  </p:cSld>
  <p:clrMapOvr>
    <a:masterClrMapping/>
  </p:clrMapOvr>
  <p:transition spd="slow">
    <p:blinds dir="vert"/>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0">
  <p:cSld>
    <p:spTree>
      <p:nvGrpSpPr>
        <p:cNvPr id="120" name="Shape 120"/>
        <p:cNvGrpSpPr/>
        <p:nvPr/>
      </p:nvGrpSpPr>
      <p:grpSpPr>
        <a:xfrm>
          <a:off x="0" y="0"/>
          <a:ext cx="0" cy="0"/>
          <a:chOff x="0" y="0"/>
          <a:chExt cx="0" cy="0"/>
        </a:xfrm>
      </p:grpSpPr>
      <p:sp>
        <p:nvSpPr>
          <p:cNvPr id="121" name="Shape 121"/>
          <p:cNvSpPr txBox="1"/>
          <p:nvPr>
            <p:ph idx="1" type="body"/>
          </p:nvPr>
        </p:nvSpPr>
        <p:spPr>
          <a:xfrm>
            <a:off x="533400" y="2133600"/>
            <a:ext cx="8229600" cy="5562600"/>
          </a:xfrm>
          <a:prstGeom prst="rect">
            <a:avLst/>
          </a:prstGeom>
          <a:noFill/>
          <a:ln>
            <a:noFill/>
          </a:ln>
        </p:spPr>
        <p:txBody>
          <a:bodyPr anchorCtr="0" anchor="t" bIns="45700" lIns="91425" spcFirstLastPara="1" rIns="91425" wrap="square" tIns="45700">
            <a:noAutofit/>
          </a:bodyPr>
          <a:lstStyle/>
          <a:p>
            <a:pPr indent="-114300" lvl="0" marL="342900" rtl="0" algn="l">
              <a:lnSpc>
                <a:spcPct val="100000"/>
              </a:lnSpc>
              <a:spcBef>
                <a:spcPts val="0"/>
              </a:spcBef>
              <a:spcAft>
                <a:spcPts val="0"/>
              </a:spcAft>
              <a:buClr>
                <a:schemeClr val="hlink"/>
              </a:buClr>
              <a:buSzPts val="3600"/>
              <a:buFont typeface="Tahoma"/>
              <a:buNone/>
            </a:pPr>
            <a:r>
              <a:t/>
            </a:r>
            <a:endParaRPr b="0" i="0" sz="3000" u="none">
              <a:solidFill>
                <a:schemeClr val="lt1"/>
              </a:solidFill>
              <a:effectLst>
                <a:outerShdw blurRad="38100" algn="tl" dir="2700000" dist="38100">
                  <a:srgbClr val="C0C0C0"/>
                </a:outerShdw>
              </a:effectLst>
              <a:latin typeface="Tahoma"/>
              <a:ea typeface="Tahoma"/>
              <a:cs typeface="Tahoma"/>
              <a:sym typeface="Tahoma"/>
            </a:endParaRPr>
          </a:p>
          <a:p>
            <a:pPr indent="-342900" lvl="0" marL="342900" rtl="0" algn="l">
              <a:lnSpc>
                <a:spcPct val="100000"/>
              </a:lnSpc>
              <a:spcBef>
                <a:spcPts val="820"/>
              </a:spcBef>
              <a:spcAft>
                <a:spcPts val="0"/>
              </a:spcAft>
              <a:buClr>
                <a:schemeClr val="hlink"/>
              </a:buClr>
              <a:buSzPts val="3600"/>
              <a:buFont typeface="Tahoma"/>
              <a:buChar char="•"/>
            </a:pPr>
            <a:r>
              <a:rPr b="0" i="0" lang="fr-FR" sz="3000" u="none">
                <a:solidFill>
                  <a:schemeClr val="lt1"/>
                </a:solidFill>
                <a:effectLst>
                  <a:outerShdw blurRad="38100" algn="tl" dir="2700000" dist="38100">
                    <a:srgbClr val="C0C0C0"/>
                  </a:outerShdw>
                </a:effectLst>
                <a:latin typeface="Tahoma"/>
                <a:ea typeface="Tahoma"/>
                <a:cs typeface="Tahoma"/>
                <a:sym typeface="Tahoma"/>
              </a:rPr>
              <a:t>                              </a:t>
            </a:r>
            <a:r>
              <a:rPr b="0" i="0" lang="fr-FR" sz="4100" u="none">
                <a:solidFill>
                  <a:srgbClr val="FF3300"/>
                </a:solidFill>
                <a:effectLst>
                  <a:outerShdw blurRad="38100" algn="tl" dir="2700000" dist="38100">
                    <a:srgbClr val="C0C0C0"/>
                  </a:outerShdw>
                </a:effectLst>
                <a:latin typeface="Tahoma"/>
                <a:ea typeface="Tahoma"/>
                <a:cs typeface="Tahoma"/>
                <a:sym typeface="Tahoma"/>
              </a:rPr>
              <a:t>Dés lors LEPS a un programme comme les autres matières qui       permet d unifier les objectifs à</a:t>
            </a:r>
            <a:r>
              <a:rPr b="0" i="0" lang="fr-FR" sz="3000" u="none">
                <a:solidFill>
                  <a:srgbClr val="FF3300"/>
                </a:solidFill>
                <a:effectLst>
                  <a:outerShdw blurRad="38100" algn="tl" dir="2700000" dist="38100">
                    <a:srgbClr val="C0C0C0"/>
                  </a:outerShdw>
                </a:effectLst>
                <a:latin typeface="Tahoma"/>
                <a:ea typeface="Tahoma"/>
                <a:cs typeface="Tahoma"/>
                <a:sym typeface="Tahoma"/>
              </a:rPr>
              <a:t> </a:t>
            </a:r>
            <a:r>
              <a:rPr b="0" i="0" lang="fr-FR" sz="3700" u="none">
                <a:solidFill>
                  <a:srgbClr val="FF3300"/>
                </a:solidFill>
                <a:effectLst>
                  <a:outerShdw blurRad="38100" algn="tl" dir="2700000" dist="38100">
                    <a:srgbClr val="C0C0C0"/>
                  </a:outerShdw>
                </a:effectLst>
                <a:latin typeface="Tahoma"/>
                <a:ea typeface="Tahoma"/>
                <a:cs typeface="Tahoma"/>
                <a:sym typeface="Tahoma"/>
              </a:rPr>
              <a:t>l échelle national</a:t>
            </a:r>
            <a:r>
              <a:rPr b="0" i="0" lang="fr-FR" sz="3000" u="none">
                <a:solidFill>
                  <a:srgbClr val="FF3300"/>
                </a:solidFill>
                <a:effectLst>
                  <a:outerShdw blurRad="38100" algn="tl" dir="2700000" dist="38100">
                    <a:srgbClr val="C0C0C0"/>
                  </a:outerShdw>
                </a:effectLst>
                <a:latin typeface="Tahoma"/>
                <a:ea typeface="Tahoma"/>
                <a:cs typeface="Tahoma"/>
                <a:sym typeface="Tahoma"/>
              </a:rPr>
              <a:t>   </a:t>
            </a:r>
            <a:endParaRPr/>
          </a:p>
          <a:p>
            <a:pPr indent="-114300" lvl="0" marL="342900" rtl="0" algn="l">
              <a:spcBef>
                <a:spcPts val="600"/>
              </a:spcBef>
              <a:spcAft>
                <a:spcPts val="0"/>
              </a:spcAft>
              <a:buSzPts val="3600"/>
              <a:buFont typeface="Tahoma"/>
              <a:buNone/>
            </a:pPr>
            <a:r>
              <a:t/>
            </a:r>
            <a:endParaRPr b="0" i="0" sz="3000" u="none">
              <a:solidFill>
                <a:srgbClr val="FF3300"/>
              </a:solidFill>
              <a:effectLst>
                <a:outerShdw blurRad="38100" algn="tl" dir="2700000" dist="38100">
                  <a:srgbClr val="C0C0C0"/>
                </a:outerShdw>
              </a:effectLst>
              <a:latin typeface="Tahoma"/>
              <a:ea typeface="Tahoma"/>
              <a:cs typeface="Tahoma"/>
              <a:sym typeface="Tahoma"/>
            </a:endParaRPr>
          </a:p>
        </p:txBody>
      </p:sp>
      <p:cxnSp>
        <p:nvCxnSpPr>
          <p:cNvPr id="122" name="Shape 122"/>
          <p:cNvCxnSpPr/>
          <p:nvPr/>
        </p:nvCxnSpPr>
        <p:spPr>
          <a:xfrm>
            <a:off x="533400" y="2819400"/>
            <a:ext cx="2362200" cy="0"/>
          </a:xfrm>
          <a:prstGeom prst="straightConnector1">
            <a:avLst/>
          </a:prstGeom>
          <a:noFill/>
          <a:ln cap="flat" cmpd="sng" w="76200">
            <a:solidFill>
              <a:schemeClr val="lt2"/>
            </a:solidFill>
            <a:prstDash val="solid"/>
            <a:miter lim="800000"/>
            <a:headEnd len="med" w="med" type="none"/>
            <a:tailEnd len="med" w="med" type="triangle"/>
          </a:ln>
        </p:spPr>
      </p:cxnSp>
    </p:spTree>
  </p:cSld>
  <p:clrMapOvr>
    <a:masterClrMapping/>
  </p:clrMapOvr>
  <p:transition spd="slow">
    <p:blinds dir="vert"/>
  </p:transition>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0">
  <p:cSld>
    <p:spTree>
      <p:nvGrpSpPr>
        <p:cNvPr id="631" name="Shape 631"/>
        <p:cNvGrpSpPr/>
        <p:nvPr/>
      </p:nvGrpSpPr>
      <p:grpSpPr>
        <a:xfrm>
          <a:off x="0" y="0"/>
          <a:ext cx="0" cy="0"/>
          <a:chOff x="0" y="0"/>
          <a:chExt cx="0" cy="0"/>
        </a:xfrm>
      </p:grpSpPr>
      <p:sp>
        <p:nvSpPr>
          <p:cNvPr id="632" name="Shape 632"/>
          <p:cNvSpPr txBox="1"/>
          <p:nvPr>
            <p:ph type="title"/>
          </p:nvPr>
        </p:nvSpPr>
        <p:spPr>
          <a:xfrm>
            <a:off x="762000" y="0"/>
            <a:ext cx="7924800" cy="914400"/>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Clr>
                <a:schemeClr val="lt2"/>
              </a:buClr>
              <a:buSzPts val="2700"/>
              <a:buFont typeface="Tahoma"/>
              <a:buNone/>
            </a:pPr>
            <a:r>
              <a:rPr b="0" i="0" lang="fr-FR" sz="2700" u="none">
                <a:solidFill>
                  <a:schemeClr val="lt2"/>
                </a:solidFill>
                <a:effectLst>
                  <a:outerShdw blurRad="38100" algn="tl" dir="2700000" dist="38100">
                    <a:srgbClr val="C0C0C0"/>
                  </a:outerShdw>
                </a:effectLst>
                <a:latin typeface="Tahoma"/>
                <a:ea typeface="Tahoma"/>
                <a:cs typeface="Tahoma"/>
                <a:sym typeface="Tahoma"/>
              </a:rPr>
              <a:t>  -Ex 2: gymnastique       - Niv:2 Année</a:t>
            </a:r>
            <a:br>
              <a:rPr b="0" i="0" lang="fr-FR" sz="2700" u="none">
                <a:solidFill>
                  <a:schemeClr val="lt2"/>
                </a:solidFill>
                <a:effectLst>
                  <a:outerShdw blurRad="38100" algn="tl" dir="2700000" dist="38100">
                    <a:srgbClr val="C0C0C0"/>
                  </a:outerShdw>
                </a:effectLst>
                <a:latin typeface="Tahoma"/>
                <a:ea typeface="Tahoma"/>
                <a:cs typeface="Tahoma"/>
                <a:sym typeface="Tahoma"/>
              </a:rPr>
            </a:br>
            <a:r>
              <a:rPr b="0" i="0" lang="fr-FR" sz="2700" u="none">
                <a:solidFill>
                  <a:schemeClr val="lt2"/>
                </a:solidFill>
                <a:effectLst>
                  <a:outerShdw blurRad="38100" algn="tl" dir="2700000" dist="38100">
                    <a:srgbClr val="C0C0C0"/>
                  </a:outerShdw>
                </a:effectLst>
                <a:latin typeface="Tahoma"/>
                <a:ea typeface="Tahoma"/>
                <a:cs typeface="Tahoma"/>
                <a:sym typeface="Tahoma"/>
              </a:rPr>
              <a:t>  -Séance:2                     - Module: 3</a:t>
            </a:r>
            <a:endParaRPr/>
          </a:p>
        </p:txBody>
      </p:sp>
      <p:sp>
        <p:nvSpPr>
          <p:cNvPr id="633" name="Shape 633"/>
          <p:cNvSpPr txBox="1"/>
          <p:nvPr>
            <p:ph idx="1" type="body"/>
          </p:nvPr>
        </p:nvSpPr>
        <p:spPr>
          <a:xfrm>
            <a:off x="0" y="1143000"/>
            <a:ext cx="9144000" cy="5715000"/>
          </a:xfrm>
          <a:prstGeom prst="rect">
            <a:avLst/>
          </a:prstGeom>
          <a:noFill/>
          <a:ln>
            <a:noFill/>
          </a:ln>
        </p:spPr>
        <p:txBody>
          <a:bodyPr anchorCtr="0" anchor="t" bIns="45700" lIns="91425" spcFirstLastPara="1" rIns="91425" wrap="square" tIns="45700">
            <a:noAutofit/>
          </a:bodyPr>
          <a:lstStyle/>
          <a:p>
            <a:pPr indent="-342900" lvl="0" marL="342900" rtl="0" algn="l">
              <a:lnSpc>
                <a:spcPct val="100000"/>
              </a:lnSpc>
              <a:spcBef>
                <a:spcPts val="0"/>
              </a:spcBef>
              <a:spcAft>
                <a:spcPts val="0"/>
              </a:spcAft>
              <a:buClr>
                <a:schemeClr val="hlink"/>
              </a:buClr>
              <a:buSzPts val="2880"/>
              <a:buFont typeface="Tahoma"/>
              <a:buChar char="•"/>
            </a:pPr>
            <a:r>
              <a:rPr b="1" i="0" lang="fr-FR" sz="2400" u="none">
                <a:solidFill>
                  <a:srgbClr val="FF3300"/>
                </a:solidFill>
                <a:effectLst>
                  <a:outerShdw blurRad="38100" algn="tl" dir="2700000" dist="38100">
                    <a:srgbClr val="C0C0C0"/>
                  </a:outerShdw>
                </a:effectLst>
                <a:latin typeface="Tahoma"/>
                <a:ea typeface="Tahoma"/>
                <a:cs typeface="Tahoma"/>
                <a:sym typeface="Tahoma"/>
              </a:rPr>
              <a:t>Obj.: du cycle</a:t>
            </a:r>
            <a:r>
              <a:rPr b="0" i="0" lang="fr-FR" sz="2400" u="none">
                <a:solidFill>
                  <a:schemeClr val="lt1"/>
                </a:solidFill>
                <a:effectLst>
                  <a:outerShdw blurRad="38100" algn="tl" dir="2700000" dist="38100">
                    <a:srgbClr val="C0C0C0"/>
                  </a:outerShdw>
                </a:effectLst>
                <a:latin typeface="Tahoma"/>
                <a:ea typeface="Tahoma"/>
                <a:cs typeface="Tahoma"/>
                <a:sym typeface="Tahoma"/>
              </a:rPr>
              <a:t>: </a:t>
            </a:r>
            <a:endParaRPr/>
          </a:p>
          <a:p>
            <a:pPr indent="-342900" lvl="0" marL="342900" rtl="0" algn="l">
              <a:lnSpc>
                <a:spcPct val="100000"/>
              </a:lnSpc>
              <a:spcBef>
                <a:spcPts val="480"/>
              </a:spcBef>
              <a:spcAft>
                <a:spcPts val="0"/>
              </a:spcAft>
              <a:buSzPts val="2880"/>
              <a:buFont typeface="Tahoma"/>
              <a:buNone/>
            </a:pPr>
            <a:r>
              <a:rPr b="0" i="0" lang="fr-FR" sz="2400" u="none">
                <a:solidFill>
                  <a:schemeClr val="lt1"/>
                </a:solidFill>
                <a:effectLst>
                  <a:outerShdw blurRad="38100" algn="tl" dir="2700000" dist="38100">
                    <a:srgbClr val="C0C0C0"/>
                  </a:outerShdw>
                </a:effectLst>
                <a:latin typeface="Tahoma"/>
                <a:ea typeface="Tahoma"/>
                <a:cs typeface="Tahoma"/>
                <a:sym typeface="Tahoma"/>
              </a:rPr>
              <a:t>     Pouvoir maîtriser et organiser et prendre le risque pour présenter un enchaînement gymnique varie en élément et en rythme devant le groupe classe composé 3A+2B+1C </a:t>
            </a:r>
            <a:endParaRPr/>
          </a:p>
          <a:p>
            <a:pPr indent="-342900" lvl="0" marL="342900" rtl="0" algn="l">
              <a:lnSpc>
                <a:spcPct val="100000"/>
              </a:lnSpc>
              <a:spcBef>
                <a:spcPts val="480"/>
              </a:spcBef>
              <a:spcAft>
                <a:spcPts val="0"/>
              </a:spcAft>
              <a:buClr>
                <a:schemeClr val="hlink"/>
              </a:buClr>
              <a:buSzPts val="2880"/>
              <a:buFont typeface="Tahoma"/>
              <a:buChar char="•"/>
            </a:pPr>
            <a:r>
              <a:rPr b="0" i="0" lang="fr-FR" sz="2400" u="none">
                <a:solidFill>
                  <a:schemeClr val="lt1"/>
                </a:solidFill>
                <a:effectLst>
                  <a:outerShdw blurRad="38100" algn="tl" dir="2700000" dist="38100">
                    <a:srgbClr val="C0C0C0"/>
                  </a:outerShdw>
                </a:effectLst>
                <a:latin typeface="Tahoma"/>
                <a:ea typeface="Tahoma"/>
                <a:cs typeface="Tahoma"/>
                <a:sym typeface="Tahoma"/>
              </a:rPr>
              <a:t> </a:t>
            </a:r>
            <a:r>
              <a:rPr b="1" i="0" lang="fr-FR" sz="2400" u="none">
                <a:solidFill>
                  <a:srgbClr val="FF3300"/>
                </a:solidFill>
                <a:effectLst>
                  <a:outerShdw blurRad="38100" algn="tl" dir="2700000" dist="38100">
                    <a:srgbClr val="C0C0C0"/>
                  </a:outerShdw>
                </a:effectLst>
                <a:latin typeface="Tahoma"/>
                <a:ea typeface="Tahoma"/>
                <a:cs typeface="Tahoma"/>
                <a:sym typeface="Tahoma"/>
              </a:rPr>
              <a:t>Compétences visées</a:t>
            </a:r>
            <a:r>
              <a:rPr b="0" i="0" lang="fr-FR" sz="2400" u="none">
                <a:solidFill>
                  <a:schemeClr val="lt1"/>
                </a:solidFill>
                <a:effectLst>
                  <a:outerShdw blurRad="38100" algn="tl" dir="2700000" dist="38100">
                    <a:srgbClr val="C0C0C0"/>
                  </a:outerShdw>
                </a:effectLst>
                <a:latin typeface="Tahoma"/>
                <a:ea typeface="Tahoma"/>
                <a:cs typeface="Tahoma"/>
                <a:sym typeface="Tahoma"/>
              </a:rPr>
              <a:t>:</a:t>
            </a:r>
            <a:endParaRPr/>
          </a:p>
          <a:p>
            <a:pPr indent="-342900" lvl="0" marL="342900" rtl="0" algn="l">
              <a:lnSpc>
                <a:spcPct val="100000"/>
              </a:lnSpc>
              <a:spcBef>
                <a:spcPts val="480"/>
              </a:spcBef>
              <a:spcAft>
                <a:spcPts val="0"/>
              </a:spcAft>
              <a:buSzPts val="2880"/>
              <a:buFont typeface="Tahoma"/>
              <a:buNone/>
            </a:pPr>
            <a:r>
              <a:rPr b="0" i="0" lang="fr-FR" sz="2400" u="none">
                <a:solidFill>
                  <a:schemeClr val="lt1"/>
                </a:solidFill>
                <a:effectLst>
                  <a:outerShdw blurRad="38100" algn="tl" dir="2700000" dist="38100">
                    <a:srgbClr val="C0C0C0"/>
                  </a:outerShdw>
                </a:effectLst>
                <a:latin typeface="Tahoma"/>
                <a:ea typeface="Tahoma"/>
                <a:cs typeface="Tahoma"/>
                <a:sym typeface="Tahoma"/>
              </a:rPr>
              <a:t>      Maîtriser les sensation personnelle et les influences extérieurs    au cours de la pratique de L APS</a:t>
            </a:r>
            <a:endParaRPr/>
          </a:p>
          <a:p>
            <a:pPr indent="-342900" lvl="0" marL="342900" rtl="0" algn="l">
              <a:lnSpc>
                <a:spcPct val="100000"/>
              </a:lnSpc>
              <a:spcBef>
                <a:spcPts val="480"/>
              </a:spcBef>
              <a:spcAft>
                <a:spcPts val="0"/>
              </a:spcAft>
              <a:buClr>
                <a:schemeClr val="hlink"/>
              </a:buClr>
              <a:buSzPts val="2880"/>
              <a:buFont typeface="Tahoma"/>
              <a:buChar char="•"/>
            </a:pPr>
            <a:r>
              <a:rPr b="1" i="0" lang="fr-FR" sz="2400" u="none">
                <a:solidFill>
                  <a:srgbClr val="FF3300"/>
                </a:solidFill>
                <a:effectLst>
                  <a:outerShdw blurRad="38100" algn="tl" dir="2700000" dist="38100">
                    <a:srgbClr val="C0C0C0"/>
                  </a:outerShdw>
                </a:effectLst>
                <a:latin typeface="Tahoma"/>
                <a:ea typeface="Tahoma"/>
                <a:cs typeface="Tahoma"/>
                <a:sym typeface="Tahoma"/>
              </a:rPr>
              <a:t>Obj de la séquence</a:t>
            </a:r>
            <a:r>
              <a:rPr b="0" i="0" lang="fr-FR" sz="2400" u="none">
                <a:solidFill>
                  <a:schemeClr val="lt1"/>
                </a:solidFill>
                <a:effectLst>
                  <a:outerShdw blurRad="38100" algn="tl" dir="2700000" dist="38100">
                    <a:srgbClr val="C0C0C0"/>
                  </a:outerShdw>
                </a:effectLst>
                <a:latin typeface="Tahoma"/>
                <a:ea typeface="Tahoma"/>
                <a:cs typeface="Tahoma"/>
                <a:sym typeface="Tahoma"/>
              </a:rPr>
              <a:t>:</a:t>
            </a:r>
            <a:endParaRPr/>
          </a:p>
          <a:p>
            <a:pPr indent="-342900" lvl="0" marL="342900" rtl="0" algn="l">
              <a:lnSpc>
                <a:spcPct val="100000"/>
              </a:lnSpc>
              <a:spcBef>
                <a:spcPts val="480"/>
              </a:spcBef>
              <a:spcAft>
                <a:spcPts val="0"/>
              </a:spcAft>
              <a:buSzPts val="2880"/>
              <a:buFont typeface="Tahoma"/>
              <a:buNone/>
            </a:pPr>
            <a:r>
              <a:rPr b="0" i="0" lang="fr-FR" sz="2400" u="none">
                <a:solidFill>
                  <a:schemeClr val="lt1"/>
                </a:solidFill>
                <a:effectLst>
                  <a:outerShdw blurRad="38100" algn="tl" dir="2700000" dist="38100">
                    <a:srgbClr val="C0C0C0"/>
                  </a:outerShdw>
                </a:effectLst>
                <a:latin typeface="Tahoma"/>
                <a:ea typeface="Tahoma"/>
                <a:cs typeface="Tahoma"/>
                <a:sym typeface="Tahoma"/>
              </a:rPr>
              <a:t>    Effectuer un mini- enchaînement de 3A +1C</a:t>
            </a:r>
            <a:endParaRPr/>
          </a:p>
          <a:p>
            <a:pPr indent="-342900" lvl="0" marL="342900" rtl="0" algn="l">
              <a:lnSpc>
                <a:spcPct val="100000"/>
              </a:lnSpc>
              <a:spcBef>
                <a:spcPts val="480"/>
              </a:spcBef>
              <a:spcAft>
                <a:spcPts val="0"/>
              </a:spcAft>
              <a:buClr>
                <a:schemeClr val="hlink"/>
              </a:buClr>
              <a:buSzPts val="2880"/>
              <a:buFont typeface="Tahoma"/>
              <a:buChar char="•"/>
            </a:pPr>
            <a:r>
              <a:rPr b="1" i="0" lang="fr-FR" sz="2400" u="none">
                <a:solidFill>
                  <a:srgbClr val="FF3300"/>
                </a:solidFill>
                <a:effectLst>
                  <a:outerShdw blurRad="38100" algn="tl" dir="2700000" dist="38100">
                    <a:srgbClr val="C0C0C0"/>
                  </a:outerShdw>
                </a:effectLst>
                <a:latin typeface="Tahoma"/>
                <a:ea typeface="Tahoma"/>
                <a:cs typeface="Tahoma"/>
                <a:sym typeface="Tahoma"/>
              </a:rPr>
              <a:t>Obj de la séance</a:t>
            </a:r>
            <a:r>
              <a:rPr b="0" i="0" lang="fr-FR" sz="2400" u="none">
                <a:solidFill>
                  <a:schemeClr val="lt1"/>
                </a:solidFill>
                <a:effectLst>
                  <a:outerShdw blurRad="38100" algn="tl" dir="2700000" dist="38100">
                    <a:srgbClr val="C0C0C0"/>
                  </a:outerShdw>
                </a:effectLst>
                <a:latin typeface="Tahoma"/>
                <a:ea typeface="Tahoma"/>
                <a:cs typeface="Tahoma"/>
                <a:sym typeface="Tahoma"/>
              </a:rPr>
              <a:t>:</a:t>
            </a:r>
            <a:endParaRPr/>
          </a:p>
          <a:p>
            <a:pPr indent="-342900" lvl="0" marL="342900" rtl="0" algn="l">
              <a:lnSpc>
                <a:spcPct val="100000"/>
              </a:lnSpc>
              <a:spcBef>
                <a:spcPts val="480"/>
              </a:spcBef>
              <a:spcAft>
                <a:spcPts val="0"/>
              </a:spcAft>
              <a:buSzPts val="2880"/>
              <a:buFont typeface="Tahoma"/>
              <a:buNone/>
            </a:pPr>
            <a:r>
              <a:rPr b="0" i="0" lang="fr-FR" sz="2400" u="none">
                <a:solidFill>
                  <a:schemeClr val="lt1"/>
                </a:solidFill>
                <a:effectLst>
                  <a:outerShdw blurRad="38100" algn="tl" dir="2700000" dist="38100">
                    <a:srgbClr val="C0C0C0"/>
                  </a:outerShdw>
                </a:effectLst>
                <a:latin typeface="Tahoma"/>
                <a:ea typeface="Tahoma"/>
                <a:cs typeface="Tahoma"/>
                <a:sym typeface="Tahoma"/>
              </a:rPr>
              <a:t>    E/C d effectuer des éléments  de A </a:t>
            </a:r>
            <a:endParaRPr/>
          </a:p>
          <a:p>
            <a:pPr indent="-342900" lvl="0" marL="342900" rtl="0" algn="l">
              <a:lnSpc>
                <a:spcPct val="100000"/>
              </a:lnSpc>
              <a:spcBef>
                <a:spcPts val="480"/>
              </a:spcBef>
              <a:spcAft>
                <a:spcPts val="0"/>
              </a:spcAft>
              <a:buClr>
                <a:schemeClr val="hlink"/>
              </a:buClr>
              <a:buSzPts val="2880"/>
              <a:buFont typeface="Tahoma"/>
              <a:buChar char="•"/>
            </a:pPr>
            <a:r>
              <a:rPr b="1" i="0" lang="fr-FR" sz="2400" u="none">
                <a:solidFill>
                  <a:srgbClr val="FF3300"/>
                </a:solidFill>
                <a:effectLst>
                  <a:outerShdw blurRad="38100" algn="tl" dir="2700000" dist="38100">
                    <a:srgbClr val="C0C0C0"/>
                  </a:outerShdw>
                </a:effectLst>
                <a:latin typeface="Tahoma"/>
                <a:ea typeface="Tahoma"/>
                <a:cs typeface="Tahoma"/>
                <a:sym typeface="Tahoma"/>
              </a:rPr>
              <a:t>Obj de la tache</a:t>
            </a:r>
            <a:r>
              <a:rPr b="0" i="0" lang="fr-FR" sz="2400" u="none">
                <a:solidFill>
                  <a:schemeClr val="lt1"/>
                </a:solidFill>
                <a:effectLst>
                  <a:outerShdw blurRad="38100" algn="tl" dir="2700000" dist="38100">
                    <a:srgbClr val="C0C0C0"/>
                  </a:outerShdw>
                </a:effectLst>
                <a:latin typeface="Tahoma"/>
                <a:ea typeface="Tahoma"/>
                <a:cs typeface="Tahoma"/>
                <a:sym typeface="Tahoma"/>
              </a:rPr>
              <a:t>:                                                                                                                                  Exécuter correctement les exercices, qui correspond a chaque atelier  </a:t>
            </a:r>
            <a:endParaRPr/>
          </a:p>
          <a:p>
            <a:pPr indent="-342900" lvl="0" marL="342900" rtl="0" algn="l">
              <a:lnSpc>
                <a:spcPct val="100000"/>
              </a:lnSpc>
              <a:spcBef>
                <a:spcPts val="480"/>
              </a:spcBef>
              <a:spcAft>
                <a:spcPts val="0"/>
              </a:spcAft>
              <a:buSzPts val="2880"/>
              <a:buFont typeface="Tahoma"/>
              <a:buNone/>
            </a:pPr>
            <a:r>
              <a:t/>
            </a:r>
            <a:endParaRPr b="0" i="0" sz="2400" u="none">
              <a:solidFill>
                <a:schemeClr val="lt1"/>
              </a:solidFill>
              <a:effectLst>
                <a:outerShdw blurRad="38100" algn="tl" dir="2700000" dist="38100">
                  <a:srgbClr val="C0C0C0"/>
                </a:outerShdw>
              </a:effectLst>
              <a:latin typeface="Tahoma"/>
              <a:ea typeface="Tahoma"/>
              <a:cs typeface="Tahoma"/>
              <a:sym typeface="Tahoma"/>
            </a:endParaRPr>
          </a:p>
          <a:p>
            <a:pPr indent="-342900" lvl="0" marL="342900" rtl="0" algn="l">
              <a:lnSpc>
                <a:spcPct val="100000"/>
              </a:lnSpc>
              <a:spcBef>
                <a:spcPts val="560"/>
              </a:spcBef>
              <a:spcAft>
                <a:spcPts val="0"/>
              </a:spcAft>
              <a:buSzPts val="3360"/>
              <a:buFont typeface="Tahoma"/>
              <a:buNone/>
            </a:pPr>
            <a:r>
              <a:rPr b="0" i="0" lang="fr-FR" sz="2800" u="none">
                <a:solidFill>
                  <a:schemeClr val="lt1"/>
                </a:solidFill>
                <a:effectLst>
                  <a:outerShdw blurRad="38100" algn="tl" dir="2700000" dist="38100">
                    <a:srgbClr val="C0C0C0"/>
                  </a:outerShdw>
                </a:effectLst>
                <a:latin typeface="Tahoma"/>
                <a:ea typeface="Tahoma"/>
                <a:cs typeface="Tahoma"/>
                <a:sym typeface="Tahoma"/>
              </a:rPr>
              <a:t>           </a:t>
            </a:r>
            <a:endParaRPr/>
          </a:p>
        </p:txBody>
      </p:sp>
    </p:spTree>
  </p:cSld>
  <p:clrMapOvr>
    <a:masterClrMapping/>
  </p:clrMapOvr>
  <p:transition spd="slow">
    <p:blinds dir="vert"/>
  </p:transition>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0">
  <p:cSld>
    <p:spTree>
      <p:nvGrpSpPr>
        <p:cNvPr id="640" name="Shape 640"/>
        <p:cNvGrpSpPr/>
        <p:nvPr/>
      </p:nvGrpSpPr>
      <p:grpSpPr>
        <a:xfrm>
          <a:off x="0" y="0"/>
          <a:ext cx="0" cy="0"/>
          <a:chOff x="0" y="0"/>
          <a:chExt cx="0" cy="0"/>
        </a:xfrm>
      </p:grpSpPr>
      <p:sp>
        <p:nvSpPr>
          <p:cNvPr id="641" name="Shape 641"/>
          <p:cNvSpPr txBox="1"/>
          <p:nvPr/>
        </p:nvSpPr>
        <p:spPr>
          <a:xfrm>
            <a:off x="304800" y="5791200"/>
            <a:ext cx="8458200" cy="930300"/>
          </a:xfrm>
          <a:prstGeom prst="rect">
            <a:avLst/>
          </a:prstGeom>
          <a:noFill/>
          <a:ln>
            <a:noFill/>
          </a:ln>
        </p:spPr>
        <p:txBody>
          <a:bodyPr anchorCtr="0" anchor="b" bIns="0" lIns="0" spcFirstLastPara="1" rIns="0" wrap="square" tIns="0">
            <a:noAutofit/>
          </a:bodyPr>
          <a:lstStyle/>
          <a:p>
            <a:pPr indent="0" lvl="0" marL="0" marR="0" rtl="0" algn="ctr">
              <a:lnSpc>
                <a:spcPct val="100000"/>
              </a:lnSpc>
              <a:spcBef>
                <a:spcPts val="0"/>
              </a:spcBef>
              <a:spcAft>
                <a:spcPts val="0"/>
              </a:spcAft>
              <a:buClr>
                <a:srgbClr val="DF0303"/>
              </a:buClr>
              <a:buSzPts val="2400"/>
              <a:buFont typeface="Arial"/>
              <a:buNone/>
            </a:pPr>
            <a:r>
              <a:rPr b="1" i="0" lang="fr-FR" sz="2400" u="none">
                <a:solidFill>
                  <a:srgbClr val="DF0303"/>
                </a:solidFill>
                <a:latin typeface="Arial"/>
                <a:ea typeface="Arial"/>
                <a:cs typeface="Arial"/>
                <a:sym typeface="Arial"/>
              </a:rPr>
              <a:t>H .Alaatchane       A.Boumaaza</a:t>
            </a:r>
            <a:r>
              <a:rPr b="0" i="0" lang="fr-FR" sz="1200" u="none">
                <a:solidFill>
                  <a:srgbClr val="045C75"/>
                </a:solidFill>
                <a:latin typeface="Arial"/>
                <a:ea typeface="Arial"/>
                <a:cs typeface="Arial"/>
                <a:sym typeface="Arial"/>
              </a:rPr>
              <a:t>       </a:t>
            </a:r>
            <a:endParaRPr/>
          </a:p>
          <a:p>
            <a:pPr indent="0" lvl="0" marL="0" marR="0" rtl="0" algn="ctr">
              <a:lnSpc>
                <a:spcPct val="100000"/>
              </a:lnSpc>
              <a:spcBef>
                <a:spcPts val="640"/>
              </a:spcBef>
              <a:spcAft>
                <a:spcPts val="0"/>
              </a:spcAft>
              <a:buClr>
                <a:srgbClr val="DF0303"/>
              </a:buClr>
              <a:buSzPts val="3200"/>
              <a:buFont typeface="Arial"/>
              <a:buNone/>
            </a:pPr>
            <a:r>
              <a:rPr b="0" i="0" lang="fr-FR" sz="3200" u="none">
                <a:solidFill>
                  <a:srgbClr val="DF0303"/>
                </a:solidFill>
                <a:latin typeface="Arial"/>
                <a:ea typeface="Arial"/>
                <a:cs typeface="Arial"/>
                <a:sym typeface="Arial"/>
              </a:rPr>
              <a:t>sous</a:t>
            </a:r>
            <a:endParaRPr/>
          </a:p>
          <a:p>
            <a:pPr indent="0" lvl="0" marL="0" marR="0" rtl="0" algn="ctr">
              <a:lnSpc>
                <a:spcPct val="100000"/>
              </a:lnSpc>
              <a:spcBef>
                <a:spcPts val="480"/>
              </a:spcBef>
              <a:spcAft>
                <a:spcPts val="0"/>
              </a:spcAft>
              <a:buClr>
                <a:srgbClr val="045C75"/>
              </a:buClr>
              <a:buSzPts val="1200"/>
              <a:buFont typeface="Arial"/>
              <a:buNone/>
            </a:pPr>
            <a:r>
              <a:rPr b="0" i="0" lang="fr-FR" sz="1200" u="none">
                <a:solidFill>
                  <a:srgbClr val="045C75"/>
                </a:solidFill>
                <a:latin typeface="Arial"/>
                <a:ea typeface="Arial"/>
                <a:cs typeface="Arial"/>
                <a:sym typeface="Arial"/>
              </a:rPr>
              <a:t>                            </a:t>
            </a:r>
            <a:r>
              <a:rPr b="1" i="0" lang="fr-FR" sz="2400" u="none">
                <a:solidFill>
                  <a:srgbClr val="DF0303"/>
                </a:solidFill>
                <a:latin typeface="Arial"/>
                <a:ea typeface="Arial"/>
                <a:cs typeface="Arial"/>
                <a:sym typeface="Arial"/>
              </a:rPr>
              <a:t>INSPECTEUR BOUTAGHRATE A,RAHIM</a:t>
            </a:r>
            <a:endParaRPr/>
          </a:p>
        </p:txBody>
      </p:sp>
      <p:sp>
        <p:nvSpPr>
          <p:cNvPr id="642" name="Shape 642"/>
          <p:cNvSpPr txBox="1"/>
          <p:nvPr/>
        </p:nvSpPr>
        <p:spPr>
          <a:xfrm>
            <a:off x="2209800" y="1295400"/>
            <a:ext cx="5105400" cy="3292500"/>
          </a:xfrm>
          <a:prstGeom prst="rect">
            <a:avLst/>
          </a:prstGeom>
          <a:noFill/>
          <a:ln>
            <a:noFill/>
          </a:ln>
        </p:spPr>
        <p:txBody>
          <a:bodyPr anchorCtr="0" anchor="t" bIns="45700" lIns="91425" spcFirstLastPara="1" rIns="91425" wrap="square" tIns="45700">
            <a:spAutoFit/>
          </a:bodyPr>
          <a:lstStyle/>
          <a:p>
            <a:pPr indent="-342900" lvl="0" marL="342900" marR="0" rtl="0" algn="l">
              <a:lnSpc>
                <a:spcPct val="100000"/>
              </a:lnSpc>
              <a:spcBef>
                <a:spcPts val="0"/>
              </a:spcBef>
              <a:spcAft>
                <a:spcPts val="0"/>
              </a:spcAft>
              <a:buClr>
                <a:schemeClr val="lt1"/>
              </a:buClr>
              <a:buSzPts val="3000"/>
              <a:buFont typeface="Tahoma"/>
              <a:buNone/>
            </a:pPr>
            <a:r>
              <a:t/>
            </a:r>
            <a:endParaRPr b="0" i="0" sz="3000" u="none">
              <a:solidFill>
                <a:schemeClr val="dk2"/>
              </a:solidFill>
              <a:latin typeface="Arial"/>
              <a:ea typeface="Arial"/>
              <a:cs typeface="Arial"/>
              <a:sym typeface="Arial"/>
            </a:endParaRPr>
          </a:p>
          <a:p>
            <a:pPr indent="-342900" lvl="0" marL="342900" marR="0" rtl="0" algn="l">
              <a:lnSpc>
                <a:spcPct val="100000"/>
              </a:lnSpc>
              <a:spcBef>
                <a:spcPts val="1500"/>
              </a:spcBef>
              <a:spcAft>
                <a:spcPts val="0"/>
              </a:spcAft>
              <a:buClr>
                <a:schemeClr val="lt1"/>
              </a:buClr>
              <a:buSzPts val="3000"/>
              <a:buFont typeface="Tahoma"/>
              <a:buNone/>
            </a:pPr>
            <a:r>
              <a:t/>
            </a:r>
            <a:endParaRPr b="0" i="0" sz="3000" u="none">
              <a:solidFill>
                <a:schemeClr val="dk2"/>
              </a:solidFill>
              <a:latin typeface="Arial"/>
              <a:ea typeface="Arial"/>
              <a:cs typeface="Arial"/>
              <a:sym typeface="Arial"/>
            </a:endParaRPr>
          </a:p>
          <a:p>
            <a:pPr indent="-342900" lvl="0" marL="342900" marR="0" rtl="0" algn="l">
              <a:lnSpc>
                <a:spcPct val="100000"/>
              </a:lnSpc>
              <a:spcBef>
                <a:spcPts val="1500"/>
              </a:spcBef>
              <a:spcAft>
                <a:spcPts val="0"/>
              </a:spcAft>
              <a:buClr>
                <a:schemeClr val="lt1"/>
              </a:buClr>
              <a:buSzPts val="3000"/>
              <a:buFont typeface="Tahoma"/>
              <a:buNone/>
            </a:pPr>
            <a:r>
              <a:t/>
            </a:r>
            <a:endParaRPr b="0" i="0" sz="3000" u="none">
              <a:solidFill>
                <a:schemeClr val="dk2"/>
              </a:solidFill>
              <a:latin typeface="Arial"/>
              <a:ea typeface="Arial"/>
              <a:cs typeface="Arial"/>
              <a:sym typeface="Arial"/>
            </a:endParaRPr>
          </a:p>
          <a:p>
            <a:pPr indent="-342900" lvl="0" marL="342900" marR="0" rtl="0" algn="l">
              <a:lnSpc>
                <a:spcPct val="100000"/>
              </a:lnSpc>
              <a:spcBef>
                <a:spcPts val="1500"/>
              </a:spcBef>
              <a:spcAft>
                <a:spcPts val="0"/>
              </a:spcAft>
              <a:buClr>
                <a:schemeClr val="lt1"/>
              </a:buClr>
              <a:buSzPts val="3000"/>
              <a:buFont typeface="Tahoma"/>
              <a:buNone/>
            </a:pPr>
            <a:r>
              <a:t/>
            </a:r>
            <a:endParaRPr b="0" i="0" sz="3000" u="none">
              <a:solidFill>
                <a:schemeClr val="dk2"/>
              </a:solidFill>
              <a:latin typeface="Arial"/>
              <a:ea typeface="Arial"/>
              <a:cs typeface="Arial"/>
              <a:sym typeface="Arial"/>
            </a:endParaRPr>
          </a:p>
          <a:p>
            <a:pPr indent="-342900" lvl="0" marL="342900" marR="0" rtl="0" algn="l">
              <a:lnSpc>
                <a:spcPct val="100000"/>
              </a:lnSpc>
              <a:spcBef>
                <a:spcPts val="1500"/>
              </a:spcBef>
              <a:spcAft>
                <a:spcPts val="0"/>
              </a:spcAft>
              <a:buClr>
                <a:schemeClr val="dk2"/>
              </a:buClr>
              <a:buSzPts val="3000"/>
              <a:buFont typeface="Arial"/>
              <a:buNone/>
            </a:pPr>
            <a:r>
              <a:rPr b="0" i="0" lang="fr-FR" sz="3000" u="none">
                <a:solidFill>
                  <a:schemeClr val="dk2"/>
                </a:solidFill>
                <a:latin typeface="Arial"/>
                <a:ea typeface="Arial"/>
                <a:cs typeface="Arial"/>
                <a:sym typeface="Arial"/>
              </a:rPr>
              <a:t> </a:t>
            </a:r>
            <a:endParaRPr/>
          </a:p>
        </p:txBody>
      </p:sp>
      <p:sp>
        <p:nvSpPr>
          <p:cNvPr id="643" name="Shape 643"/>
          <p:cNvSpPr txBox="1"/>
          <p:nvPr/>
        </p:nvSpPr>
        <p:spPr>
          <a:xfrm>
            <a:off x="304800" y="6096000"/>
            <a:ext cx="1247700" cy="549300"/>
          </a:xfrm>
          <a:prstGeom prst="rect">
            <a:avLst/>
          </a:prstGeom>
          <a:noFill/>
          <a:ln>
            <a:noFill/>
          </a:ln>
        </p:spPr>
        <p:txBody>
          <a:bodyPr anchorCtr="0" anchor="t" bIns="45700" lIns="91425" spcFirstLastPara="1" rIns="91425" wrap="square" tIns="45700">
            <a:spAutoFit/>
          </a:bodyPr>
          <a:lstStyle/>
          <a:p>
            <a:pPr indent="-342900" lvl="0" marL="342900" marR="0" rtl="0" algn="l">
              <a:lnSpc>
                <a:spcPct val="100000"/>
              </a:lnSpc>
              <a:spcBef>
                <a:spcPts val="0"/>
              </a:spcBef>
              <a:spcAft>
                <a:spcPts val="0"/>
              </a:spcAft>
              <a:buClr>
                <a:schemeClr val="dk2"/>
              </a:buClr>
              <a:buSzPts val="3000"/>
              <a:buFont typeface="Arial"/>
              <a:buNone/>
            </a:pPr>
            <a:r>
              <a:rPr b="0" i="1" lang="fr-FR" sz="3000" u="none">
                <a:solidFill>
                  <a:schemeClr val="dk2"/>
                </a:solidFill>
                <a:latin typeface="Arial"/>
                <a:ea typeface="Arial"/>
                <a:cs typeface="Arial"/>
                <a:sym typeface="Arial"/>
              </a:rPr>
              <a:t>          </a:t>
            </a:r>
            <a:endParaRPr/>
          </a:p>
        </p:txBody>
      </p:sp>
      <p:sp>
        <p:nvSpPr>
          <p:cNvPr id="644" name="Shape 644"/>
          <p:cNvSpPr/>
          <p:nvPr/>
        </p:nvSpPr>
        <p:spPr>
          <a:xfrm>
            <a:off x="1066800" y="1143000"/>
            <a:ext cx="7086600" cy="2819400"/>
          </a:xfrm>
          <a:prstGeom prst="rect"/>
          <a:gradFill>
            <a:gsLst>
              <a:gs pos="0">
                <a:srgbClr val="520402"/>
              </a:gs>
              <a:gs pos="100000">
                <a:srgbClr val="FFCC00"/>
              </a:gs>
            </a:gsLst>
            <a:lin ang="5400000" scaled="0"/>
          </a:gradFill>
          <a:ln cap="flat" cmpd="sng" w="12700" algn="ctr">
            <a:solidFill>
              <a:srgbClr val="B2B2B2"/>
            </a:solidFill>
            <a:miter lim="800000"/>
            <a:headEnd/>
            <a:tailEnd/>
          </a:ln>
        </p:spPr>
        <p:txBody>
          <a:bodyPr fromWordArt="1"/>
          <a:lstStyle>
            <a:defPPr lvl="0"/>
            <a:lvl1pPr lvl="0"/>
            <a:lvl2pPr lvl="1"/>
            <a:lvl3pPr lvl="2"/>
            <a:lvl4pPr lvl="3"/>
            <a:lvl5pPr lvl="4"/>
            <a:lvl6pPr lvl="5"/>
            <a:lvl7pPr lvl="6"/>
            <a:lvl8pPr lvl="7"/>
            <a:lvl9pPr lvl="8"/>
          </a:lstStyle>
          <a:p>
            <a:r>
              <a:rPr b="0" i="0" u="none" cap="none">
                <a:latin typeface="Arial Black"/>
              </a:rPr>
              <a:t>Merci 
pour votre collaboration  
</a:t>
            </a:r>
          </a:p>
        </p:txBody>
      </p:sp>
    </p:spTree>
  </p:cSld>
  <p:clrMapOvr>
    <a:masterClrMapping/>
  </p:clrMapOvr>
  <p:transition spd="slow">
    <p:blinds dir="vert"/>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0">
  <p:cSld>
    <p:spTree>
      <p:nvGrpSpPr>
        <p:cNvPr id="126" name="Shape 126"/>
        <p:cNvGrpSpPr/>
        <p:nvPr/>
      </p:nvGrpSpPr>
      <p:grpSpPr>
        <a:xfrm>
          <a:off x="0" y="0"/>
          <a:ext cx="0" cy="0"/>
          <a:chOff x="0" y="0"/>
          <a:chExt cx="0" cy="0"/>
        </a:xfrm>
      </p:grpSpPr>
      <p:sp>
        <p:nvSpPr>
          <p:cNvPr id="127" name="Shape 127"/>
          <p:cNvSpPr txBox="1"/>
          <p:nvPr>
            <p:ph type="ctrTitle"/>
          </p:nvPr>
        </p:nvSpPr>
        <p:spPr>
          <a:xfrm>
            <a:off x="0" y="228600"/>
            <a:ext cx="9144000" cy="762000"/>
          </a:xfrm>
          <a:prstGeom prst="rect">
            <a:avLst/>
          </a:prstGeom>
          <a:noFill/>
          <a:ln>
            <a:noFill/>
          </a:ln>
        </p:spPr>
        <p:txBody>
          <a:bodyPr anchorCtr="1" anchor="b" bIns="45700" lIns="91425" spcFirstLastPara="1" rIns="91425" wrap="square" tIns="45700">
            <a:noAutofit/>
          </a:bodyPr>
          <a:lstStyle/>
          <a:p>
            <a:pPr indent="0" lvl="0" marL="0" rtl="0" algn="ctr">
              <a:lnSpc>
                <a:spcPct val="100000"/>
              </a:lnSpc>
              <a:spcBef>
                <a:spcPts val="0"/>
              </a:spcBef>
              <a:spcAft>
                <a:spcPts val="0"/>
              </a:spcAft>
              <a:buClr>
                <a:schemeClr val="lt2"/>
              </a:buClr>
              <a:buSzPts val="1900"/>
              <a:buFont typeface="Tahoma"/>
              <a:buNone/>
            </a:pPr>
            <a:br>
              <a:rPr b="0" i="0" lang="fr-FR" sz="1900" u="none">
                <a:solidFill>
                  <a:schemeClr val="lt2"/>
                </a:solidFill>
                <a:effectLst>
                  <a:outerShdw blurRad="38100" algn="tl" dir="2700000" dist="38100">
                    <a:srgbClr val="C0C0C0"/>
                  </a:outerShdw>
                </a:effectLst>
                <a:latin typeface="Tahoma"/>
                <a:ea typeface="Tahoma"/>
                <a:cs typeface="Tahoma"/>
                <a:sym typeface="Tahoma"/>
              </a:rPr>
            </a:br>
            <a:r>
              <a:rPr b="1" i="0" lang="fr-FR" sz="2700" u="none">
                <a:solidFill>
                  <a:schemeClr val="lt2"/>
                </a:solidFill>
                <a:effectLst>
                  <a:outerShdw blurRad="38100" algn="tl" dir="2700000" dist="38100">
                    <a:srgbClr val="C0C0C0"/>
                  </a:outerShdw>
                </a:effectLst>
                <a:latin typeface="Tahoma"/>
                <a:ea typeface="Tahoma"/>
                <a:cs typeface="Tahoma"/>
                <a:sym typeface="Tahoma"/>
              </a:rPr>
              <a:t>البرنامج الوطني لمادة التربية البدنية والرياضة</a:t>
            </a:r>
            <a:r>
              <a:rPr b="0" i="0" lang="fr-FR" sz="1900" u="none">
                <a:solidFill>
                  <a:schemeClr val="lt2"/>
                </a:solidFill>
                <a:effectLst>
                  <a:outerShdw blurRad="38100" algn="tl" dir="2700000" dist="38100">
                    <a:srgbClr val="C0C0C0"/>
                  </a:outerShdw>
                </a:effectLst>
                <a:latin typeface="Tahoma"/>
                <a:ea typeface="Tahoma"/>
                <a:cs typeface="Tahoma"/>
                <a:sym typeface="Tahoma"/>
              </a:rPr>
              <a:t>    </a:t>
            </a:r>
            <a:br>
              <a:rPr b="0" i="0" lang="fr-FR" sz="1900" u="none">
                <a:solidFill>
                  <a:schemeClr val="lt2"/>
                </a:solidFill>
                <a:effectLst>
                  <a:outerShdw blurRad="38100" algn="tl" dir="2700000" dist="38100">
                    <a:srgbClr val="C0C0C0"/>
                  </a:outerShdw>
                </a:effectLst>
                <a:latin typeface="Tahoma"/>
                <a:ea typeface="Tahoma"/>
                <a:cs typeface="Tahoma"/>
                <a:sym typeface="Tahoma"/>
              </a:rPr>
            </a:br>
            <a:r>
              <a:rPr b="0" i="0" lang="fr-FR" sz="1900" u="none">
                <a:solidFill>
                  <a:schemeClr val="lt2"/>
                </a:solidFill>
                <a:effectLst>
                  <a:outerShdw blurRad="38100" algn="tl" dir="2700000" dist="38100">
                    <a:srgbClr val="C0C0C0"/>
                  </a:outerShdw>
                </a:effectLst>
                <a:latin typeface="Tahoma"/>
                <a:ea typeface="Tahoma"/>
                <a:cs typeface="Tahoma"/>
                <a:sym typeface="Tahoma"/>
              </a:rPr>
              <a:t>  </a:t>
            </a:r>
            <a:endParaRPr/>
          </a:p>
        </p:txBody>
      </p:sp>
      <p:sp>
        <p:nvSpPr>
          <p:cNvPr id="128" name="Shape 128"/>
          <p:cNvSpPr txBox="1"/>
          <p:nvPr>
            <p:ph idx="1" type="subTitle"/>
          </p:nvPr>
        </p:nvSpPr>
        <p:spPr>
          <a:xfrm>
            <a:off x="0" y="609600"/>
            <a:ext cx="9144000" cy="5029200"/>
          </a:xfrm>
          <a:prstGeom prst="rect">
            <a:avLst/>
          </a:prstGeom>
          <a:noFill/>
          <a:ln>
            <a:noFill/>
          </a:ln>
        </p:spPr>
        <p:txBody>
          <a:bodyPr anchorCtr="0" anchor="t" bIns="45700" lIns="91425" spcFirstLastPara="1" rIns="91425" wrap="square" tIns="45700">
            <a:noAutofit/>
          </a:bodyPr>
          <a:lstStyle/>
          <a:p>
            <a:pPr indent="0" lvl="0" marL="0" rtl="0" algn="r">
              <a:lnSpc>
                <a:spcPct val="80000"/>
              </a:lnSpc>
              <a:spcBef>
                <a:spcPts val="0"/>
              </a:spcBef>
              <a:spcAft>
                <a:spcPts val="0"/>
              </a:spcAft>
              <a:buSzPts val="2400"/>
              <a:buFont typeface="Tahoma"/>
              <a:buNone/>
            </a:pPr>
            <a:r>
              <a:t/>
            </a:r>
            <a:endParaRPr b="0" i="0" sz="2000" u="none">
              <a:solidFill>
                <a:schemeClr val="lt1"/>
              </a:solidFill>
              <a:effectLst>
                <a:outerShdw blurRad="38100" algn="tl" dir="2700000" dist="38100">
                  <a:srgbClr val="C0C0C0"/>
                </a:outerShdw>
              </a:effectLst>
              <a:latin typeface="Tahoma"/>
              <a:ea typeface="Tahoma"/>
              <a:cs typeface="Tahoma"/>
              <a:sym typeface="Tahoma"/>
            </a:endParaRPr>
          </a:p>
          <a:p>
            <a:pPr indent="0" lvl="0" marL="0" rtl="0" algn="ctr">
              <a:lnSpc>
                <a:spcPct val="80000"/>
              </a:lnSpc>
              <a:spcBef>
                <a:spcPts val="640"/>
              </a:spcBef>
              <a:spcAft>
                <a:spcPts val="0"/>
              </a:spcAft>
              <a:buSzPts val="3840"/>
              <a:buFont typeface="Tahoma"/>
              <a:buNone/>
            </a:pPr>
            <a:r>
              <a:rPr b="1" i="0" lang="fr-FR" sz="3200" u="none">
                <a:solidFill>
                  <a:schemeClr val="lt1"/>
                </a:solidFill>
                <a:effectLst>
                  <a:outerShdw blurRad="38100" algn="tl" dir="2700000" dist="38100">
                    <a:srgbClr val="C0C0C0"/>
                  </a:outerShdw>
                </a:effectLst>
                <a:latin typeface="Tahoma"/>
                <a:ea typeface="Tahoma"/>
                <a:cs typeface="Tahoma"/>
                <a:sym typeface="Tahoma"/>
              </a:rPr>
              <a:t>الهدف النهائي للإدماج</a:t>
            </a:r>
            <a:r>
              <a:rPr b="0" i="0" lang="fr-FR" sz="2000" u="none">
                <a:solidFill>
                  <a:schemeClr val="lt1"/>
                </a:solidFill>
                <a:effectLst>
                  <a:outerShdw blurRad="38100" algn="tl" dir="2700000" dist="38100">
                    <a:srgbClr val="C0C0C0"/>
                  </a:outerShdw>
                </a:effectLst>
                <a:latin typeface="Tahoma"/>
                <a:ea typeface="Tahoma"/>
                <a:cs typeface="Tahoma"/>
                <a:sym typeface="Tahoma"/>
              </a:rPr>
              <a:t>                    </a:t>
            </a:r>
            <a:endParaRPr b="0" i="0" sz="2000" u="none">
              <a:solidFill>
                <a:schemeClr val="lt1"/>
              </a:solidFill>
              <a:effectLst>
                <a:outerShdw blurRad="38100" algn="tl" dir="2700000" dist="38100">
                  <a:srgbClr val="C0C0C0"/>
                </a:outerShdw>
              </a:effectLst>
              <a:latin typeface="Tahoma"/>
              <a:ea typeface="Tahoma"/>
              <a:cs typeface="Tahoma"/>
              <a:sym typeface="Tahoma"/>
            </a:endParaRPr>
          </a:p>
          <a:p>
            <a:pPr indent="0" lvl="0" marL="0" rtl="0" algn="r">
              <a:lnSpc>
                <a:spcPct val="80000"/>
              </a:lnSpc>
              <a:spcBef>
                <a:spcPts val="400"/>
              </a:spcBef>
              <a:spcAft>
                <a:spcPts val="0"/>
              </a:spcAft>
              <a:buSzPts val="2400"/>
              <a:buFont typeface="Tahoma"/>
              <a:buNone/>
            </a:pPr>
            <a:r>
              <a:t/>
            </a:r>
            <a:endParaRPr b="0" i="0" sz="2000" u="none">
              <a:solidFill>
                <a:schemeClr val="lt1"/>
              </a:solidFill>
              <a:effectLst>
                <a:outerShdw blurRad="38100" algn="tl" dir="2700000" dist="38100">
                  <a:srgbClr val="C0C0C0"/>
                </a:outerShdw>
              </a:effectLst>
              <a:latin typeface="Tahoma"/>
              <a:ea typeface="Tahoma"/>
              <a:cs typeface="Tahoma"/>
              <a:sym typeface="Tahoma"/>
            </a:endParaRPr>
          </a:p>
          <a:p>
            <a:pPr indent="0" lvl="0" marL="0" rtl="0" algn="ctr">
              <a:lnSpc>
                <a:spcPct val="80000"/>
              </a:lnSpc>
              <a:spcBef>
                <a:spcPts val="640"/>
              </a:spcBef>
              <a:spcAft>
                <a:spcPts val="0"/>
              </a:spcAft>
              <a:buSzPts val="3840"/>
              <a:buFont typeface="Tahoma"/>
              <a:buNone/>
            </a:pPr>
            <a:r>
              <a:rPr b="1" i="0" lang="fr-FR" sz="3200" u="none">
                <a:solidFill>
                  <a:schemeClr val="lt1"/>
                </a:solidFill>
                <a:effectLst>
                  <a:outerShdw blurRad="38100" algn="tl" dir="2700000" dist="38100">
                    <a:srgbClr val="C0C0C0"/>
                  </a:outerShdw>
                </a:effectLst>
                <a:latin typeface="Tahoma"/>
                <a:ea typeface="Tahoma"/>
                <a:cs typeface="Tahoma"/>
                <a:sym typeface="Tahoma"/>
              </a:rPr>
              <a:t>المجزؤة </a:t>
            </a:r>
            <a:endParaRPr/>
          </a:p>
          <a:p>
            <a:pPr indent="0" lvl="0" marL="0" rtl="0" algn="r">
              <a:lnSpc>
                <a:spcPct val="80000"/>
              </a:lnSpc>
              <a:spcBef>
                <a:spcPts val="480"/>
              </a:spcBef>
              <a:spcAft>
                <a:spcPts val="0"/>
              </a:spcAft>
              <a:buSzPts val="2880"/>
              <a:buFont typeface="Tahoma"/>
              <a:buNone/>
            </a:pPr>
            <a:r>
              <a:t/>
            </a:r>
            <a:endParaRPr b="0" i="1" sz="2400" u="none">
              <a:solidFill>
                <a:schemeClr val="lt1"/>
              </a:solidFill>
              <a:effectLst>
                <a:outerShdw blurRad="38100" algn="tl" dir="2700000" dist="38100">
                  <a:srgbClr val="C0C0C0"/>
                </a:outerShdw>
              </a:effectLst>
              <a:latin typeface="Tahoma"/>
              <a:ea typeface="Tahoma"/>
              <a:cs typeface="Tahoma"/>
              <a:sym typeface="Tahoma"/>
            </a:endParaRPr>
          </a:p>
          <a:p>
            <a:pPr indent="0" lvl="0" marL="0" rtl="0" algn="ctr">
              <a:lnSpc>
                <a:spcPct val="80000"/>
              </a:lnSpc>
              <a:spcBef>
                <a:spcPts val="640"/>
              </a:spcBef>
              <a:spcAft>
                <a:spcPts val="0"/>
              </a:spcAft>
              <a:buSzPts val="3840"/>
              <a:buFont typeface="Tahoma"/>
              <a:buNone/>
            </a:pPr>
            <a:r>
              <a:rPr b="1" i="0" lang="fr-FR" sz="3200" u="none">
                <a:solidFill>
                  <a:schemeClr val="lt1"/>
                </a:solidFill>
                <a:effectLst>
                  <a:outerShdw blurRad="38100" algn="tl" dir="2700000" dist="38100">
                    <a:srgbClr val="C0C0C0"/>
                  </a:outerShdw>
                </a:effectLst>
                <a:latin typeface="Tahoma"/>
                <a:ea typeface="Tahoma"/>
                <a:cs typeface="Tahoma"/>
                <a:sym typeface="Tahoma"/>
              </a:rPr>
              <a:t>الحلقة الدراسية</a:t>
            </a:r>
            <a:r>
              <a:rPr b="0" i="1" lang="fr-FR" sz="2400" u="none">
                <a:solidFill>
                  <a:schemeClr val="lt1"/>
                </a:solidFill>
                <a:effectLst>
                  <a:outerShdw blurRad="38100" algn="tl" dir="2700000" dist="38100">
                    <a:srgbClr val="C0C0C0"/>
                  </a:outerShdw>
                </a:effectLst>
                <a:latin typeface="Tahoma"/>
                <a:ea typeface="Tahoma"/>
                <a:cs typeface="Tahoma"/>
                <a:sym typeface="Tahoma"/>
              </a:rPr>
              <a:t> </a:t>
            </a:r>
            <a:endParaRPr/>
          </a:p>
          <a:p>
            <a:pPr indent="0" lvl="0" marL="0" rtl="0" algn="r">
              <a:lnSpc>
                <a:spcPct val="80000"/>
              </a:lnSpc>
              <a:spcBef>
                <a:spcPts val="480"/>
              </a:spcBef>
              <a:spcAft>
                <a:spcPts val="0"/>
              </a:spcAft>
              <a:buSzPts val="2880"/>
              <a:buFont typeface="Tahoma"/>
              <a:buNone/>
            </a:pPr>
            <a:r>
              <a:t/>
            </a:r>
            <a:endParaRPr b="0" i="1" sz="2400" u="none">
              <a:solidFill>
                <a:schemeClr val="lt1"/>
              </a:solidFill>
              <a:effectLst>
                <a:outerShdw blurRad="38100" algn="tl" dir="2700000" dist="38100">
                  <a:srgbClr val="C0C0C0"/>
                </a:outerShdw>
              </a:effectLst>
              <a:latin typeface="Tahoma"/>
              <a:ea typeface="Tahoma"/>
              <a:cs typeface="Tahoma"/>
              <a:sym typeface="Tahoma"/>
            </a:endParaRPr>
          </a:p>
          <a:p>
            <a:pPr indent="0" lvl="0" marL="0" rtl="0" algn="ctr">
              <a:lnSpc>
                <a:spcPct val="80000"/>
              </a:lnSpc>
              <a:spcBef>
                <a:spcPts val="680"/>
              </a:spcBef>
              <a:spcAft>
                <a:spcPts val="0"/>
              </a:spcAft>
              <a:buSzPts val="4080"/>
              <a:buFont typeface="Tahoma"/>
              <a:buNone/>
            </a:pPr>
            <a:r>
              <a:rPr b="1" i="0" lang="fr-FR" sz="3400" u="none">
                <a:solidFill>
                  <a:schemeClr val="lt1"/>
                </a:solidFill>
                <a:effectLst>
                  <a:outerShdw blurRad="38100" algn="tl" dir="2700000" dist="38100">
                    <a:srgbClr val="C0C0C0"/>
                  </a:outerShdw>
                </a:effectLst>
                <a:latin typeface="Tahoma"/>
                <a:ea typeface="Tahoma"/>
                <a:cs typeface="Tahoma"/>
                <a:sym typeface="Tahoma"/>
              </a:rPr>
              <a:t>المقطع الدراسي</a:t>
            </a:r>
            <a:r>
              <a:rPr b="0" i="0" lang="fr-FR" sz="2000" u="none">
                <a:solidFill>
                  <a:schemeClr val="lt1"/>
                </a:solidFill>
                <a:effectLst>
                  <a:outerShdw blurRad="38100" algn="tl" dir="2700000" dist="38100">
                    <a:srgbClr val="C0C0C0"/>
                  </a:outerShdw>
                </a:effectLst>
                <a:latin typeface="Tahoma"/>
                <a:ea typeface="Tahoma"/>
                <a:cs typeface="Tahoma"/>
                <a:sym typeface="Tahoma"/>
              </a:rPr>
              <a:t> </a:t>
            </a:r>
            <a:endParaRPr/>
          </a:p>
          <a:p>
            <a:pPr indent="0" lvl="0" marL="0" rtl="0" algn="r">
              <a:lnSpc>
                <a:spcPct val="80000"/>
              </a:lnSpc>
              <a:spcBef>
                <a:spcPts val="400"/>
              </a:spcBef>
              <a:spcAft>
                <a:spcPts val="0"/>
              </a:spcAft>
              <a:buSzPts val="2400"/>
              <a:buFont typeface="Tahoma"/>
              <a:buNone/>
            </a:pPr>
            <a:r>
              <a:t/>
            </a:r>
            <a:endParaRPr b="0" i="0" sz="2000" u="none">
              <a:solidFill>
                <a:schemeClr val="lt1"/>
              </a:solidFill>
              <a:effectLst>
                <a:outerShdw blurRad="38100" algn="tl" dir="2700000" dist="38100">
                  <a:srgbClr val="C0C0C0"/>
                </a:outerShdw>
              </a:effectLst>
              <a:latin typeface="Tahoma"/>
              <a:ea typeface="Tahoma"/>
              <a:cs typeface="Tahoma"/>
              <a:sym typeface="Tahoma"/>
            </a:endParaRPr>
          </a:p>
          <a:p>
            <a:pPr indent="0" lvl="0" marL="0" rtl="0" algn="ctr">
              <a:lnSpc>
                <a:spcPct val="80000"/>
              </a:lnSpc>
              <a:spcBef>
                <a:spcPts val="680"/>
              </a:spcBef>
              <a:spcAft>
                <a:spcPts val="0"/>
              </a:spcAft>
              <a:buSzPts val="4080"/>
              <a:buFont typeface="Tahoma"/>
              <a:buNone/>
            </a:pPr>
            <a:r>
              <a:rPr b="1" i="0" lang="fr-FR" sz="3400" u="none">
                <a:solidFill>
                  <a:schemeClr val="lt1"/>
                </a:solidFill>
                <a:effectLst>
                  <a:outerShdw blurRad="38100" algn="tl" dir="2700000" dist="38100">
                    <a:srgbClr val="C0C0C0"/>
                  </a:outerShdw>
                </a:effectLst>
                <a:latin typeface="Tahoma"/>
                <a:ea typeface="Tahoma"/>
                <a:cs typeface="Tahoma"/>
                <a:sym typeface="Tahoma"/>
              </a:rPr>
              <a:t>هدف الحصة</a:t>
            </a:r>
            <a:r>
              <a:rPr b="0" i="0" lang="fr-FR" sz="2000" u="none">
                <a:solidFill>
                  <a:schemeClr val="lt1"/>
                </a:solidFill>
                <a:effectLst>
                  <a:outerShdw blurRad="38100" algn="tl" dir="2700000" dist="38100">
                    <a:srgbClr val="C0C0C0"/>
                  </a:outerShdw>
                </a:effectLst>
                <a:latin typeface="Tahoma"/>
                <a:ea typeface="Tahoma"/>
                <a:cs typeface="Tahoma"/>
                <a:sym typeface="Tahoma"/>
              </a:rPr>
              <a:t> </a:t>
            </a:r>
            <a:endParaRPr/>
          </a:p>
          <a:p>
            <a:pPr indent="0" lvl="0" marL="0" rtl="0" algn="r">
              <a:lnSpc>
                <a:spcPct val="80000"/>
              </a:lnSpc>
              <a:spcBef>
                <a:spcPts val="400"/>
              </a:spcBef>
              <a:spcAft>
                <a:spcPts val="0"/>
              </a:spcAft>
              <a:buSzPts val="2400"/>
              <a:buFont typeface="Tahoma"/>
              <a:buNone/>
            </a:pPr>
            <a:r>
              <a:t/>
            </a:r>
            <a:endParaRPr b="0" i="0" sz="2000" u="none">
              <a:solidFill>
                <a:schemeClr val="lt1"/>
              </a:solidFill>
              <a:effectLst>
                <a:outerShdw blurRad="38100" algn="tl" dir="2700000" dist="38100">
                  <a:srgbClr val="C0C0C0"/>
                </a:outerShdw>
              </a:effectLst>
              <a:latin typeface="Tahoma"/>
              <a:ea typeface="Tahoma"/>
              <a:cs typeface="Tahoma"/>
              <a:sym typeface="Tahoma"/>
            </a:endParaRPr>
          </a:p>
          <a:p>
            <a:pPr indent="0" lvl="0" marL="0" rtl="0" algn="ctr">
              <a:lnSpc>
                <a:spcPct val="80000"/>
              </a:lnSpc>
              <a:spcBef>
                <a:spcPts val="680"/>
              </a:spcBef>
              <a:spcAft>
                <a:spcPts val="0"/>
              </a:spcAft>
              <a:buSzPts val="4080"/>
              <a:buFont typeface="Tahoma"/>
              <a:buNone/>
            </a:pPr>
            <a:r>
              <a:rPr b="1" i="0" lang="fr-FR" sz="3400" u="none">
                <a:solidFill>
                  <a:schemeClr val="lt1"/>
                </a:solidFill>
                <a:effectLst>
                  <a:outerShdw blurRad="38100" algn="tl" dir="2700000" dist="38100">
                    <a:srgbClr val="C0C0C0"/>
                  </a:outerShdw>
                </a:effectLst>
                <a:latin typeface="Tahoma"/>
                <a:ea typeface="Tahoma"/>
                <a:cs typeface="Tahoma"/>
                <a:sym typeface="Tahoma"/>
              </a:rPr>
              <a:t>هدف الوضعية</a:t>
            </a:r>
            <a:r>
              <a:rPr b="0" i="0" lang="fr-FR" sz="2000" u="none">
                <a:solidFill>
                  <a:schemeClr val="lt1"/>
                </a:solidFill>
                <a:effectLst>
                  <a:outerShdw blurRad="38100" algn="tl" dir="2700000" dist="38100">
                    <a:srgbClr val="C0C0C0"/>
                  </a:outerShdw>
                </a:effectLst>
                <a:latin typeface="Tahoma"/>
                <a:ea typeface="Tahoma"/>
                <a:cs typeface="Tahoma"/>
                <a:sym typeface="Tahoma"/>
              </a:rPr>
              <a:t> </a:t>
            </a:r>
            <a:endParaRPr/>
          </a:p>
          <a:p>
            <a:pPr indent="0" lvl="0" marL="0" rtl="0" algn="r">
              <a:lnSpc>
                <a:spcPct val="80000"/>
              </a:lnSpc>
              <a:spcBef>
                <a:spcPts val="400"/>
              </a:spcBef>
              <a:spcAft>
                <a:spcPts val="0"/>
              </a:spcAft>
              <a:buSzPts val="2400"/>
              <a:buFont typeface="Tahoma"/>
              <a:buNone/>
            </a:pPr>
            <a:r>
              <a:t/>
            </a:r>
            <a:endParaRPr b="0" i="0" sz="2000" u="none">
              <a:solidFill>
                <a:schemeClr val="lt1"/>
              </a:solidFill>
              <a:effectLst>
                <a:outerShdw blurRad="38100" algn="tl" dir="2700000" dist="38100">
                  <a:srgbClr val="C0C0C0"/>
                </a:outerShdw>
              </a:effectLst>
              <a:latin typeface="Tahoma"/>
              <a:ea typeface="Tahoma"/>
              <a:cs typeface="Tahoma"/>
              <a:sym typeface="Tahoma"/>
            </a:endParaRPr>
          </a:p>
          <a:p>
            <a:pPr indent="0" lvl="0" marL="0" rtl="0" algn="r">
              <a:lnSpc>
                <a:spcPct val="80000"/>
              </a:lnSpc>
              <a:spcBef>
                <a:spcPts val="400"/>
              </a:spcBef>
              <a:spcAft>
                <a:spcPts val="0"/>
              </a:spcAft>
              <a:buSzPts val="2400"/>
              <a:buFont typeface="Tahoma"/>
              <a:buNone/>
            </a:pPr>
            <a:r>
              <a:t/>
            </a:r>
            <a:endParaRPr b="0" i="0" sz="2000" u="none">
              <a:solidFill>
                <a:schemeClr val="lt1"/>
              </a:solidFill>
              <a:effectLst>
                <a:outerShdw blurRad="38100" algn="tl" dir="2700000" dist="38100">
                  <a:srgbClr val="C0C0C0"/>
                </a:outerShdw>
              </a:effectLst>
              <a:latin typeface="Tahoma"/>
              <a:ea typeface="Tahoma"/>
              <a:cs typeface="Tahoma"/>
              <a:sym typeface="Tahoma"/>
            </a:endParaRPr>
          </a:p>
          <a:p>
            <a:pPr indent="0" lvl="0" marL="0" rtl="0" algn="ctr">
              <a:spcBef>
                <a:spcPts val="400"/>
              </a:spcBef>
              <a:spcAft>
                <a:spcPts val="0"/>
              </a:spcAft>
              <a:buSzPts val="2400"/>
              <a:buFont typeface="Tahoma"/>
              <a:buNone/>
            </a:pPr>
            <a:r>
              <a:t/>
            </a:r>
            <a:endParaRPr b="0" i="0" sz="2000" u="none">
              <a:solidFill>
                <a:schemeClr val="lt1"/>
              </a:solidFill>
              <a:effectLst>
                <a:outerShdw blurRad="38100" algn="tl" dir="2700000" dist="38100">
                  <a:srgbClr val="C0C0C0"/>
                </a:outerShdw>
              </a:effectLst>
              <a:latin typeface="Tahoma"/>
              <a:ea typeface="Tahoma"/>
              <a:cs typeface="Tahoma"/>
              <a:sym typeface="Tahoma"/>
            </a:endParaRPr>
          </a:p>
        </p:txBody>
      </p:sp>
      <p:cxnSp>
        <p:nvCxnSpPr>
          <p:cNvPr id="129" name="Shape 129"/>
          <p:cNvCxnSpPr/>
          <p:nvPr/>
        </p:nvCxnSpPr>
        <p:spPr>
          <a:xfrm>
            <a:off x="4876800" y="533400"/>
            <a:ext cx="0" cy="381000"/>
          </a:xfrm>
          <a:prstGeom prst="straightConnector1">
            <a:avLst/>
          </a:prstGeom>
          <a:noFill/>
          <a:ln cap="flat" cmpd="sng" w="12700">
            <a:solidFill>
              <a:srgbClr val="FF3300"/>
            </a:solidFill>
            <a:prstDash val="solid"/>
            <a:miter lim="800000"/>
            <a:headEnd len="med" w="med" type="none"/>
            <a:tailEnd len="med" w="med" type="triangle"/>
          </a:ln>
        </p:spPr>
      </p:cxnSp>
      <p:cxnSp>
        <p:nvCxnSpPr>
          <p:cNvPr id="130" name="Shape 130"/>
          <p:cNvCxnSpPr/>
          <p:nvPr/>
        </p:nvCxnSpPr>
        <p:spPr>
          <a:xfrm>
            <a:off x="4876800" y="1447800"/>
            <a:ext cx="0" cy="0"/>
          </a:xfrm>
          <a:prstGeom prst="straightConnector1">
            <a:avLst/>
          </a:prstGeom>
          <a:noFill/>
          <a:ln cap="flat" cmpd="sng" w="9525">
            <a:solidFill>
              <a:schemeClr val="lt1"/>
            </a:solidFill>
            <a:prstDash val="solid"/>
            <a:miter lim="800000"/>
            <a:headEnd len="med" w="med" type="none"/>
            <a:tailEnd len="med" w="med" type="triangle"/>
          </a:ln>
        </p:spPr>
      </p:cxnSp>
      <p:cxnSp>
        <p:nvCxnSpPr>
          <p:cNvPr id="131" name="Shape 131"/>
          <p:cNvCxnSpPr/>
          <p:nvPr/>
        </p:nvCxnSpPr>
        <p:spPr>
          <a:xfrm>
            <a:off x="4876800" y="1295400"/>
            <a:ext cx="0" cy="381000"/>
          </a:xfrm>
          <a:prstGeom prst="straightConnector1">
            <a:avLst/>
          </a:prstGeom>
          <a:noFill/>
          <a:ln cap="flat" cmpd="sng" w="19050">
            <a:solidFill>
              <a:srgbClr val="FF3300"/>
            </a:solidFill>
            <a:prstDash val="solid"/>
            <a:miter lim="800000"/>
            <a:headEnd len="med" w="med" type="none"/>
            <a:tailEnd len="med" w="med" type="triangle"/>
          </a:ln>
        </p:spPr>
      </p:cxnSp>
      <p:cxnSp>
        <p:nvCxnSpPr>
          <p:cNvPr id="132" name="Shape 132"/>
          <p:cNvCxnSpPr/>
          <p:nvPr/>
        </p:nvCxnSpPr>
        <p:spPr>
          <a:xfrm>
            <a:off x="4876800" y="1905000"/>
            <a:ext cx="0" cy="533400"/>
          </a:xfrm>
          <a:prstGeom prst="straightConnector1">
            <a:avLst/>
          </a:prstGeom>
          <a:noFill/>
          <a:ln cap="flat" cmpd="sng" w="28575">
            <a:solidFill>
              <a:srgbClr val="FF3300"/>
            </a:solidFill>
            <a:prstDash val="solid"/>
            <a:miter lim="800000"/>
            <a:headEnd len="med" w="med" type="none"/>
            <a:tailEnd len="med" w="med" type="triangle"/>
          </a:ln>
        </p:spPr>
      </p:cxnSp>
      <p:cxnSp>
        <p:nvCxnSpPr>
          <p:cNvPr id="133" name="Shape 133"/>
          <p:cNvCxnSpPr/>
          <p:nvPr/>
        </p:nvCxnSpPr>
        <p:spPr>
          <a:xfrm>
            <a:off x="4876800" y="2819400"/>
            <a:ext cx="0" cy="457200"/>
          </a:xfrm>
          <a:prstGeom prst="straightConnector1">
            <a:avLst/>
          </a:prstGeom>
          <a:noFill/>
          <a:ln cap="flat" cmpd="sng" w="38100">
            <a:solidFill>
              <a:srgbClr val="FF3300"/>
            </a:solidFill>
            <a:prstDash val="solid"/>
            <a:miter lim="800000"/>
            <a:headEnd len="med" w="med" type="none"/>
            <a:tailEnd len="med" w="med" type="triangle"/>
          </a:ln>
        </p:spPr>
      </p:cxnSp>
      <p:cxnSp>
        <p:nvCxnSpPr>
          <p:cNvPr id="134" name="Shape 134"/>
          <p:cNvCxnSpPr/>
          <p:nvPr/>
        </p:nvCxnSpPr>
        <p:spPr>
          <a:xfrm>
            <a:off x="4876800" y="3733800"/>
            <a:ext cx="0" cy="381000"/>
          </a:xfrm>
          <a:prstGeom prst="straightConnector1">
            <a:avLst/>
          </a:prstGeom>
          <a:noFill/>
          <a:ln cap="flat" cmpd="sng" w="57150">
            <a:solidFill>
              <a:srgbClr val="FF3300"/>
            </a:solidFill>
            <a:prstDash val="solid"/>
            <a:miter lim="800000"/>
            <a:headEnd len="med" w="med" type="none"/>
            <a:tailEnd len="med" w="med" type="triangle"/>
          </a:ln>
        </p:spPr>
      </p:cxnSp>
      <p:cxnSp>
        <p:nvCxnSpPr>
          <p:cNvPr id="135" name="Shape 135"/>
          <p:cNvCxnSpPr/>
          <p:nvPr/>
        </p:nvCxnSpPr>
        <p:spPr>
          <a:xfrm>
            <a:off x="4876800" y="4419600"/>
            <a:ext cx="0" cy="457200"/>
          </a:xfrm>
          <a:prstGeom prst="straightConnector1">
            <a:avLst/>
          </a:prstGeom>
          <a:noFill/>
          <a:ln cap="flat" cmpd="sng" w="76200">
            <a:solidFill>
              <a:srgbClr val="FF3300"/>
            </a:solidFill>
            <a:prstDash val="solid"/>
            <a:miter lim="800000"/>
            <a:headEnd len="med" w="med" type="none"/>
            <a:tailEnd len="med" w="med" type="triangle"/>
          </a:ln>
        </p:spPr>
      </p:cxnSp>
      <p:cxnSp>
        <p:nvCxnSpPr>
          <p:cNvPr id="136" name="Shape 136"/>
          <p:cNvCxnSpPr/>
          <p:nvPr/>
        </p:nvCxnSpPr>
        <p:spPr>
          <a:xfrm>
            <a:off x="1905000" y="1295400"/>
            <a:ext cx="0" cy="4495800"/>
          </a:xfrm>
          <a:prstGeom prst="straightConnector1">
            <a:avLst/>
          </a:prstGeom>
          <a:noFill/>
          <a:ln cap="flat" cmpd="thinThick" w="57150">
            <a:solidFill>
              <a:schemeClr val="lt1"/>
            </a:solidFill>
            <a:prstDash val="solid"/>
            <a:miter lim="800000"/>
            <a:headEnd len="med" w="med" type="none"/>
            <a:tailEnd len="med" w="med" type="triangle"/>
          </a:ln>
        </p:spPr>
      </p:cxnSp>
      <p:cxnSp>
        <p:nvCxnSpPr>
          <p:cNvPr id="137" name="Shape 137"/>
          <p:cNvCxnSpPr/>
          <p:nvPr/>
        </p:nvCxnSpPr>
        <p:spPr>
          <a:xfrm>
            <a:off x="7467600" y="1219200"/>
            <a:ext cx="0" cy="4419600"/>
          </a:xfrm>
          <a:prstGeom prst="straightConnector1">
            <a:avLst/>
          </a:prstGeom>
          <a:noFill/>
          <a:ln cap="flat" cmpd="thinThick" w="57150">
            <a:solidFill>
              <a:schemeClr val="lt2"/>
            </a:solidFill>
            <a:prstDash val="solid"/>
            <a:miter lim="800000"/>
            <a:headEnd len="med" w="med" type="none"/>
            <a:tailEnd len="med" w="med" type="triangle"/>
          </a:ln>
        </p:spPr>
      </p:cxnSp>
    </p:spTree>
  </p:cSld>
  <p:clrMapOvr>
    <a:masterClrMapping/>
  </p:clrMapOvr>
  <p:transition spd="slow">
    <p:blinds dir="vert"/>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0">
  <p:cSld>
    <p:spTree>
      <p:nvGrpSpPr>
        <p:cNvPr id="141" name="Shape 141"/>
        <p:cNvGrpSpPr/>
        <p:nvPr/>
      </p:nvGrpSpPr>
      <p:grpSpPr>
        <a:xfrm>
          <a:off x="0" y="0"/>
          <a:ext cx="0" cy="0"/>
          <a:chOff x="0" y="0"/>
          <a:chExt cx="0" cy="0"/>
        </a:xfrm>
      </p:grpSpPr>
      <p:sp>
        <p:nvSpPr>
          <p:cNvPr id="142" name="Shape 142"/>
          <p:cNvSpPr txBox="1"/>
          <p:nvPr>
            <p:ph type="title"/>
          </p:nvPr>
        </p:nvSpPr>
        <p:spPr>
          <a:xfrm>
            <a:off x="457200" y="0"/>
            <a:ext cx="8229600" cy="762000"/>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Clr>
                <a:schemeClr val="lt2"/>
              </a:buClr>
              <a:buSzPts val="4400"/>
              <a:buFont typeface="Tahoma"/>
              <a:buNone/>
            </a:pPr>
            <a:r>
              <a:rPr b="0" i="0" lang="fr-FR" sz="4400" u="none">
                <a:solidFill>
                  <a:schemeClr val="lt2"/>
                </a:solidFill>
                <a:effectLst>
                  <a:outerShdw blurRad="38100" algn="tl" dir="2700000" dist="38100">
                    <a:srgbClr val="C0C0C0"/>
                  </a:outerShdw>
                </a:effectLst>
                <a:latin typeface="Tahoma"/>
                <a:ea typeface="Tahoma"/>
                <a:cs typeface="Tahoma"/>
                <a:sym typeface="Tahoma"/>
              </a:rPr>
              <a:t>Le programme d un niveau</a:t>
            </a:r>
            <a:endParaRPr/>
          </a:p>
        </p:txBody>
      </p:sp>
      <p:sp>
        <p:nvSpPr>
          <p:cNvPr id="143" name="Shape 143"/>
          <p:cNvSpPr txBox="1"/>
          <p:nvPr>
            <p:ph idx="1" type="body"/>
          </p:nvPr>
        </p:nvSpPr>
        <p:spPr>
          <a:xfrm>
            <a:off x="0" y="838200"/>
            <a:ext cx="9144000" cy="6019800"/>
          </a:xfrm>
          <a:prstGeom prst="rect">
            <a:avLst/>
          </a:prstGeom>
          <a:noFill/>
          <a:ln cap="flat" cmpd="sng" w="9525">
            <a:solidFill>
              <a:srgbClr val="FFFFFF"/>
            </a:solidFill>
            <a:prstDash val="solid"/>
            <a:miter lim="524288"/>
            <a:headEnd len="sm" w="sm" type="none"/>
            <a:tailEnd len="sm" w="sm" type="none"/>
          </a:ln>
        </p:spPr>
        <p:txBody>
          <a:bodyPr anchorCtr="0" anchor="t" bIns="45700" lIns="91425" spcFirstLastPara="1" rIns="91425" wrap="square" tIns="45700">
            <a:noAutofit/>
          </a:bodyPr>
          <a:lstStyle/>
          <a:p>
            <a:pPr indent="-99059" lvl="0" marL="342900" rtl="0" algn="l">
              <a:spcBef>
                <a:spcPts val="0"/>
              </a:spcBef>
              <a:spcAft>
                <a:spcPts val="0"/>
              </a:spcAft>
              <a:buSzPts val="3840"/>
              <a:buFont typeface="Tahoma"/>
              <a:buNone/>
            </a:pPr>
            <a:r>
              <a:t/>
            </a:r>
            <a:endParaRPr sz="3200">
              <a:solidFill>
                <a:schemeClr val="lt1"/>
              </a:solidFill>
              <a:effectLst>
                <a:outerShdw blurRad="38100" algn="tl" dir="2700000" dist="38100">
                  <a:srgbClr val="000000"/>
                </a:outerShdw>
              </a:effectLst>
              <a:latin typeface="Tahoma"/>
              <a:ea typeface="Tahoma"/>
              <a:cs typeface="Tahoma"/>
              <a:sym typeface="Tahoma"/>
            </a:endParaRPr>
          </a:p>
        </p:txBody>
      </p:sp>
      <p:sp>
        <p:nvSpPr>
          <p:cNvPr id="144" name="Shape 144"/>
          <p:cNvSpPr/>
          <p:nvPr/>
        </p:nvSpPr>
        <p:spPr>
          <a:xfrm>
            <a:off x="3124200" y="990600"/>
            <a:ext cx="2590800" cy="838200"/>
          </a:xfrm>
          <a:prstGeom prst="ellipse">
            <a:avLst/>
          </a:prstGeom>
          <a:solidFill>
            <a:srgbClr val="FF3300"/>
          </a:solidFill>
          <a:ln cap="flat" cmpd="sng" w="9525">
            <a:solidFill>
              <a:srgbClr val="0000FF"/>
            </a:solidFill>
            <a:prstDash val="solid"/>
            <a:miter lim="800000"/>
            <a:headEnd len="sm" w="sm" type="none"/>
            <a:tailEnd len="sm" w="sm" type="none"/>
          </a:ln>
        </p:spPr>
        <p:txBody>
          <a:bodyPr anchorCtr="0" anchor="ctr" bIns="45700" lIns="91425" spcFirstLastPara="1" rIns="91425" wrap="square" tIns="45700">
            <a:noAutofit/>
          </a:bodyPr>
          <a:lstStyle/>
          <a:p>
            <a:pPr indent="-342900" lvl="0" marL="342900" marR="0" rtl="0" algn="ctr">
              <a:lnSpc>
                <a:spcPct val="100000"/>
              </a:lnSpc>
              <a:spcBef>
                <a:spcPts val="0"/>
              </a:spcBef>
              <a:spcAft>
                <a:spcPts val="0"/>
              </a:spcAft>
              <a:buClr>
                <a:schemeClr val="lt1"/>
              </a:buClr>
              <a:buSzPts val="3600"/>
              <a:buFont typeface="Arial"/>
              <a:buNone/>
            </a:pPr>
            <a:r>
              <a:rPr b="0" i="0" lang="fr-FR" sz="3600" u="none">
                <a:solidFill>
                  <a:schemeClr val="lt1"/>
                </a:solidFill>
                <a:latin typeface="Arial"/>
                <a:ea typeface="Arial"/>
                <a:cs typeface="Arial"/>
                <a:sym typeface="Arial"/>
              </a:rPr>
              <a:t>OTI</a:t>
            </a:r>
            <a:endParaRPr/>
          </a:p>
        </p:txBody>
      </p:sp>
      <p:sp>
        <p:nvSpPr>
          <p:cNvPr id="145" name="Shape 145"/>
          <p:cNvSpPr/>
          <p:nvPr/>
        </p:nvSpPr>
        <p:spPr>
          <a:xfrm>
            <a:off x="914400" y="1447800"/>
            <a:ext cx="2286000" cy="1219200"/>
          </a:xfrm>
          <a:prstGeom prst="ellipse">
            <a:avLst/>
          </a:prstGeom>
          <a:solidFill>
            <a:srgbClr val="FF66CC"/>
          </a:solidFill>
          <a:ln cap="flat" cmpd="sng" w="9525">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342900" lvl="0" marL="342900" marR="0" rtl="0" algn="ctr">
              <a:lnSpc>
                <a:spcPct val="100000"/>
              </a:lnSpc>
              <a:spcBef>
                <a:spcPts val="0"/>
              </a:spcBef>
              <a:spcAft>
                <a:spcPts val="0"/>
              </a:spcAft>
              <a:buClr>
                <a:schemeClr val="lt1"/>
              </a:buClr>
              <a:buSzPts val="3600"/>
              <a:buFont typeface="Arial"/>
              <a:buNone/>
            </a:pPr>
            <a:r>
              <a:rPr b="0" i="0" lang="fr-FR" sz="3600" u="none">
                <a:solidFill>
                  <a:schemeClr val="lt1"/>
                </a:solidFill>
                <a:latin typeface="Arial"/>
                <a:ea typeface="Arial"/>
                <a:cs typeface="Arial"/>
                <a:sym typeface="Arial"/>
              </a:rPr>
              <a:t>M1</a:t>
            </a:r>
            <a:endParaRPr/>
          </a:p>
        </p:txBody>
      </p:sp>
      <p:sp>
        <p:nvSpPr>
          <p:cNvPr id="146" name="Shape 146"/>
          <p:cNvSpPr/>
          <p:nvPr/>
        </p:nvSpPr>
        <p:spPr>
          <a:xfrm>
            <a:off x="5638800" y="1524000"/>
            <a:ext cx="2286000" cy="1219200"/>
          </a:xfrm>
          <a:prstGeom prst="ellipse">
            <a:avLst/>
          </a:prstGeom>
          <a:solidFill>
            <a:srgbClr val="FF66CC"/>
          </a:solidFill>
          <a:ln cap="flat" cmpd="sng" w="9525">
            <a:solidFill>
              <a:srgbClr val="0000FF"/>
            </a:solidFill>
            <a:prstDash val="solid"/>
            <a:miter lim="800000"/>
            <a:headEnd len="sm" w="sm" type="none"/>
            <a:tailEnd len="sm" w="sm" type="none"/>
          </a:ln>
        </p:spPr>
        <p:txBody>
          <a:bodyPr anchorCtr="0" anchor="ctr" bIns="45700" lIns="91425" spcFirstLastPara="1" rIns="91425" wrap="square" tIns="45700">
            <a:noAutofit/>
          </a:bodyPr>
          <a:lstStyle/>
          <a:p>
            <a:pPr indent="-342900" lvl="0" marL="342900" marR="0" rtl="0" algn="ctr">
              <a:lnSpc>
                <a:spcPct val="100000"/>
              </a:lnSpc>
              <a:spcBef>
                <a:spcPts val="0"/>
              </a:spcBef>
              <a:spcAft>
                <a:spcPts val="0"/>
              </a:spcAft>
              <a:buClr>
                <a:schemeClr val="lt1"/>
              </a:buClr>
              <a:buSzPts val="3600"/>
              <a:buFont typeface="Arial"/>
              <a:buNone/>
            </a:pPr>
            <a:r>
              <a:rPr b="0" i="0" lang="fr-FR" sz="3600" u="none">
                <a:solidFill>
                  <a:schemeClr val="lt1"/>
                </a:solidFill>
                <a:latin typeface="Arial"/>
                <a:ea typeface="Arial"/>
                <a:cs typeface="Arial"/>
                <a:sym typeface="Arial"/>
              </a:rPr>
              <a:t>M2</a:t>
            </a:r>
            <a:endParaRPr/>
          </a:p>
        </p:txBody>
      </p:sp>
      <p:sp>
        <p:nvSpPr>
          <p:cNvPr id="147" name="Shape 147"/>
          <p:cNvSpPr/>
          <p:nvPr/>
        </p:nvSpPr>
        <p:spPr>
          <a:xfrm>
            <a:off x="2895600" y="3048000"/>
            <a:ext cx="1066800" cy="609600"/>
          </a:xfrm>
          <a:prstGeom prst="ellipse">
            <a:avLst/>
          </a:prstGeom>
          <a:solidFill>
            <a:srgbClr val="FF9966"/>
          </a:solidFill>
          <a:ln cap="flat" cmpd="sng" w="9525">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342900" lvl="0" marL="342900" marR="0" rtl="0" algn="ctr">
              <a:lnSpc>
                <a:spcPct val="100000"/>
              </a:lnSpc>
              <a:spcBef>
                <a:spcPts val="0"/>
              </a:spcBef>
              <a:spcAft>
                <a:spcPts val="0"/>
              </a:spcAft>
              <a:buClr>
                <a:schemeClr val="lt1"/>
              </a:buClr>
              <a:buSzPts val="1600"/>
              <a:buFont typeface="Arial"/>
              <a:buNone/>
            </a:pPr>
            <a:r>
              <a:rPr b="0" i="0" lang="fr-FR" sz="1600" u="none">
                <a:solidFill>
                  <a:schemeClr val="lt1"/>
                </a:solidFill>
                <a:latin typeface="Arial"/>
                <a:ea typeface="Arial"/>
                <a:cs typeface="Arial"/>
                <a:sym typeface="Arial"/>
              </a:rPr>
              <a:t>C3</a:t>
            </a:r>
            <a:endParaRPr/>
          </a:p>
        </p:txBody>
      </p:sp>
      <p:sp>
        <p:nvSpPr>
          <p:cNvPr id="148" name="Shape 148"/>
          <p:cNvSpPr/>
          <p:nvPr/>
        </p:nvSpPr>
        <p:spPr>
          <a:xfrm>
            <a:off x="1524000" y="3048000"/>
            <a:ext cx="1143000" cy="609600"/>
          </a:xfrm>
          <a:prstGeom prst="ellipse">
            <a:avLst/>
          </a:prstGeom>
          <a:solidFill>
            <a:srgbClr val="FF9966"/>
          </a:solidFill>
          <a:ln cap="flat" cmpd="sng" w="9525">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342900" lvl="0" marL="342900" marR="0" rtl="0" algn="ctr">
              <a:lnSpc>
                <a:spcPct val="100000"/>
              </a:lnSpc>
              <a:spcBef>
                <a:spcPts val="0"/>
              </a:spcBef>
              <a:spcAft>
                <a:spcPts val="0"/>
              </a:spcAft>
              <a:buClr>
                <a:schemeClr val="lt1"/>
              </a:buClr>
              <a:buSzPts val="1600"/>
              <a:buFont typeface="Arial"/>
              <a:buNone/>
            </a:pPr>
            <a:r>
              <a:rPr b="0" i="0" lang="fr-FR" sz="1600" u="none">
                <a:solidFill>
                  <a:schemeClr val="lt1"/>
                </a:solidFill>
                <a:latin typeface="Arial"/>
                <a:ea typeface="Arial"/>
                <a:cs typeface="Arial"/>
                <a:sym typeface="Arial"/>
              </a:rPr>
              <a:t>C2</a:t>
            </a:r>
            <a:endParaRPr/>
          </a:p>
        </p:txBody>
      </p:sp>
      <p:sp>
        <p:nvSpPr>
          <p:cNvPr id="149" name="Shape 149"/>
          <p:cNvSpPr/>
          <p:nvPr/>
        </p:nvSpPr>
        <p:spPr>
          <a:xfrm>
            <a:off x="228600" y="3048000"/>
            <a:ext cx="1143000" cy="685800"/>
          </a:xfrm>
          <a:prstGeom prst="ellipse">
            <a:avLst/>
          </a:prstGeom>
          <a:solidFill>
            <a:srgbClr val="FF9966"/>
          </a:solidFill>
          <a:ln cap="flat" cmpd="sng" w="9525">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342900" lvl="0" marL="342900" marR="0" rtl="0" algn="ctr">
              <a:lnSpc>
                <a:spcPct val="100000"/>
              </a:lnSpc>
              <a:spcBef>
                <a:spcPts val="0"/>
              </a:spcBef>
              <a:spcAft>
                <a:spcPts val="0"/>
              </a:spcAft>
              <a:buClr>
                <a:schemeClr val="lt1"/>
              </a:buClr>
              <a:buSzPts val="1600"/>
              <a:buFont typeface="Arial"/>
              <a:buNone/>
            </a:pPr>
            <a:r>
              <a:rPr b="0" i="0" lang="fr-FR" sz="1600" u="none">
                <a:solidFill>
                  <a:schemeClr val="lt1"/>
                </a:solidFill>
                <a:latin typeface="Arial"/>
                <a:ea typeface="Arial"/>
                <a:cs typeface="Arial"/>
                <a:sym typeface="Arial"/>
              </a:rPr>
              <a:t>C1</a:t>
            </a:r>
            <a:endParaRPr/>
          </a:p>
        </p:txBody>
      </p:sp>
      <p:sp>
        <p:nvSpPr>
          <p:cNvPr id="150" name="Shape 150"/>
          <p:cNvSpPr/>
          <p:nvPr/>
        </p:nvSpPr>
        <p:spPr>
          <a:xfrm>
            <a:off x="2362200" y="3886200"/>
            <a:ext cx="1143000" cy="685800"/>
          </a:xfrm>
          <a:prstGeom prst="ellipse">
            <a:avLst/>
          </a:prstGeom>
          <a:solidFill>
            <a:schemeClr val="lt2"/>
          </a:solidFill>
          <a:ln cap="flat" cmpd="sng" w="9525">
            <a:solidFill>
              <a:schemeClr val="dk2"/>
            </a:solidFill>
            <a:prstDash val="solid"/>
            <a:miter lim="800000"/>
            <a:headEnd len="sm" w="sm" type="none"/>
            <a:tailEnd len="sm" w="sm" type="none"/>
          </a:ln>
        </p:spPr>
        <p:txBody>
          <a:bodyPr anchorCtr="0" anchor="ctr" bIns="45700" lIns="91425" spcFirstLastPara="1" rIns="91425" wrap="square" tIns="45700">
            <a:noAutofit/>
          </a:bodyPr>
          <a:lstStyle/>
          <a:p>
            <a:pPr indent="-342900" lvl="0" marL="342900" marR="0" rtl="0" algn="ctr">
              <a:lnSpc>
                <a:spcPct val="100000"/>
              </a:lnSpc>
              <a:spcBef>
                <a:spcPts val="0"/>
              </a:spcBef>
              <a:spcAft>
                <a:spcPts val="0"/>
              </a:spcAft>
              <a:buClr>
                <a:schemeClr val="lt2"/>
              </a:buClr>
              <a:buSzPts val="1120"/>
              <a:buFont typeface="Noto Sans Symbols"/>
              <a:buChar char="●"/>
            </a:pPr>
            <a:r>
              <a:rPr b="0" i="0" lang="fr-FR" sz="1600" u="none">
                <a:solidFill>
                  <a:schemeClr val="dk2"/>
                </a:solidFill>
                <a:latin typeface="Arial"/>
                <a:ea typeface="Arial"/>
                <a:cs typeface="Arial"/>
                <a:sym typeface="Arial"/>
              </a:rPr>
              <a:t>SEQ1</a:t>
            </a:r>
            <a:endParaRPr/>
          </a:p>
        </p:txBody>
      </p:sp>
      <p:sp>
        <p:nvSpPr>
          <p:cNvPr id="151" name="Shape 151"/>
          <p:cNvSpPr/>
          <p:nvPr/>
        </p:nvSpPr>
        <p:spPr>
          <a:xfrm>
            <a:off x="2438400" y="4724400"/>
            <a:ext cx="1066800" cy="685800"/>
          </a:xfrm>
          <a:prstGeom prst="ellipse">
            <a:avLst/>
          </a:prstGeom>
          <a:solidFill>
            <a:schemeClr val="lt2"/>
          </a:solidFill>
          <a:ln cap="flat" cmpd="sng" w="9525">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342900" lvl="0" marL="342900" marR="0" rtl="0" algn="ctr">
              <a:lnSpc>
                <a:spcPct val="100000"/>
              </a:lnSpc>
              <a:spcBef>
                <a:spcPts val="0"/>
              </a:spcBef>
              <a:spcAft>
                <a:spcPts val="0"/>
              </a:spcAft>
              <a:buClr>
                <a:schemeClr val="lt2"/>
              </a:buClr>
              <a:buSzPts val="1120"/>
              <a:buFont typeface="Noto Sans Symbols"/>
              <a:buChar char="●"/>
            </a:pPr>
            <a:r>
              <a:rPr b="0" i="0" lang="fr-FR" sz="1600" u="none">
                <a:solidFill>
                  <a:schemeClr val="dk2"/>
                </a:solidFill>
                <a:latin typeface="Arial"/>
                <a:ea typeface="Arial"/>
                <a:cs typeface="Arial"/>
                <a:sym typeface="Arial"/>
              </a:rPr>
              <a:t>SEQ2</a:t>
            </a:r>
            <a:endParaRPr/>
          </a:p>
        </p:txBody>
      </p:sp>
      <p:sp>
        <p:nvSpPr>
          <p:cNvPr id="152" name="Shape 152"/>
          <p:cNvSpPr/>
          <p:nvPr/>
        </p:nvSpPr>
        <p:spPr>
          <a:xfrm>
            <a:off x="2438400" y="5638800"/>
            <a:ext cx="1066800" cy="685800"/>
          </a:xfrm>
          <a:prstGeom prst="ellipse">
            <a:avLst/>
          </a:prstGeom>
          <a:solidFill>
            <a:schemeClr val="lt2"/>
          </a:solidFill>
          <a:ln cap="flat" cmpd="sng" w="9525">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342900" lvl="0" marL="342900" marR="0" rtl="0" algn="ctr">
              <a:lnSpc>
                <a:spcPct val="100000"/>
              </a:lnSpc>
              <a:spcBef>
                <a:spcPts val="0"/>
              </a:spcBef>
              <a:spcAft>
                <a:spcPts val="0"/>
              </a:spcAft>
              <a:buClr>
                <a:schemeClr val="lt2"/>
              </a:buClr>
              <a:buSzPts val="1120"/>
              <a:buFont typeface="Noto Sans Symbols"/>
              <a:buChar char="●"/>
            </a:pPr>
            <a:r>
              <a:rPr b="0" i="0" lang="fr-FR" sz="1600" u="none">
                <a:solidFill>
                  <a:schemeClr val="dk2"/>
                </a:solidFill>
                <a:latin typeface="Arial"/>
                <a:ea typeface="Arial"/>
                <a:cs typeface="Arial"/>
                <a:sym typeface="Arial"/>
              </a:rPr>
              <a:t>SEQ3</a:t>
            </a:r>
            <a:endParaRPr/>
          </a:p>
        </p:txBody>
      </p:sp>
      <p:sp>
        <p:nvSpPr>
          <p:cNvPr id="153" name="Shape 153"/>
          <p:cNvSpPr/>
          <p:nvPr/>
        </p:nvSpPr>
        <p:spPr>
          <a:xfrm>
            <a:off x="4191000" y="3581400"/>
            <a:ext cx="1447800" cy="685800"/>
          </a:xfrm>
          <a:prstGeom prst="ellipse">
            <a:avLst/>
          </a:prstGeom>
          <a:solidFill>
            <a:schemeClr val="folHlink"/>
          </a:solidFill>
          <a:ln cap="flat" cmpd="sng" w="9525">
            <a:solidFill>
              <a:srgbClr val="0000FF"/>
            </a:solidFill>
            <a:prstDash val="solid"/>
            <a:miter lim="800000"/>
            <a:headEnd len="sm" w="sm" type="none"/>
            <a:tailEnd len="sm" w="sm" type="none"/>
          </a:ln>
        </p:spPr>
        <p:txBody>
          <a:bodyPr anchorCtr="0" anchor="ctr" bIns="45700" lIns="91425" spcFirstLastPara="1" rIns="91425" wrap="square" tIns="45700">
            <a:noAutofit/>
          </a:bodyPr>
          <a:lstStyle/>
          <a:p>
            <a:pPr indent="-342900" lvl="0" marL="342900" marR="0" rtl="0" algn="ctr">
              <a:lnSpc>
                <a:spcPct val="100000"/>
              </a:lnSpc>
              <a:spcBef>
                <a:spcPts val="0"/>
              </a:spcBef>
              <a:spcAft>
                <a:spcPts val="0"/>
              </a:spcAft>
              <a:buClr>
                <a:schemeClr val="lt2"/>
              </a:buClr>
              <a:buSzPts val="1120"/>
              <a:buFont typeface="Noto Sans Symbols"/>
              <a:buChar char="●"/>
            </a:pPr>
            <a:r>
              <a:rPr b="0" i="0" lang="fr-FR" sz="1600" u="none">
                <a:solidFill>
                  <a:schemeClr val="lt1"/>
                </a:solidFill>
                <a:latin typeface="Arial"/>
                <a:ea typeface="Arial"/>
                <a:cs typeface="Arial"/>
                <a:sym typeface="Arial"/>
              </a:rPr>
              <a:t>S2</a:t>
            </a:r>
            <a:endParaRPr/>
          </a:p>
        </p:txBody>
      </p:sp>
      <p:sp>
        <p:nvSpPr>
          <p:cNvPr id="154" name="Shape 154"/>
          <p:cNvSpPr/>
          <p:nvPr/>
        </p:nvSpPr>
        <p:spPr>
          <a:xfrm>
            <a:off x="5867400" y="3581400"/>
            <a:ext cx="1219200" cy="685800"/>
          </a:xfrm>
          <a:prstGeom prst="ellipse">
            <a:avLst/>
          </a:prstGeom>
          <a:solidFill>
            <a:schemeClr val="folHlink"/>
          </a:solidFill>
          <a:ln cap="flat" cmpd="sng" w="9525">
            <a:solidFill>
              <a:srgbClr val="0000FF"/>
            </a:solidFill>
            <a:prstDash val="solid"/>
            <a:miter lim="800000"/>
            <a:headEnd len="sm" w="sm" type="none"/>
            <a:tailEnd len="sm" w="sm" type="none"/>
          </a:ln>
        </p:spPr>
        <p:txBody>
          <a:bodyPr anchorCtr="0" anchor="ctr" bIns="45700" lIns="91425" spcFirstLastPara="1" rIns="91425" wrap="square" tIns="45700">
            <a:noAutofit/>
          </a:bodyPr>
          <a:lstStyle/>
          <a:p>
            <a:pPr indent="-342900" lvl="0" marL="342900" marR="0" rtl="0" algn="ctr">
              <a:lnSpc>
                <a:spcPct val="100000"/>
              </a:lnSpc>
              <a:spcBef>
                <a:spcPts val="0"/>
              </a:spcBef>
              <a:spcAft>
                <a:spcPts val="0"/>
              </a:spcAft>
              <a:buClr>
                <a:schemeClr val="lt2"/>
              </a:buClr>
              <a:buSzPts val="1120"/>
              <a:buFont typeface="Noto Sans Symbols"/>
              <a:buChar char="●"/>
            </a:pPr>
            <a:r>
              <a:rPr b="0" i="0" lang="fr-FR" sz="1600" u="none">
                <a:solidFill>
                  <a:schemeClr val="lt1"/>
                </a:solidFill>
                <a:latin typeface="Arial"/>
                <a:ea typeface="Arial"/>
                <a:cs typeface="Arial"/>
                <a:sym typeface="Arial"/>
              </a:rPr>
              <a:t>S3</a:t>
            </a:r>
            <a:endParaRPr/>
          </a:p>
        </p:txBody>
      </p:sp>
      <p:sp>
        <p:nvSpPr>
          <p:cNvPr id="155" name="Shape 155"/>
          <p:cNvSpPr/>
          <p:nvPr/>
        </p:nvSpPr>
        <p:spPr>
          <a:xfrm>
            <a:off x="7315200" y="3505200"/>
            <a:ext cx="1143000" cy="685800"/>
          </a:xfrm>
          <a:prstGeom prst="ellipse">
            <a:avLst/>
          </a:prstGeom>
          <a:solidFill>
            <a:schemeClr val="folHlink"/>
          </a:solidFill>
          <a:ln cap="flat" cmpd="sng" w="9525">
            <a:solidFill>
              <a:srgbClr val="0000FF"/>
            </a:solidFill>
            <a:prstDash val="solid"/>
            <a:miter lim="800000"/>
            <a:headEnd len="sm" w="sm" type="none"/>
            <a:tailEnd len="sm" w="sm" type="none"/>
          </a:ln>
        </p:spPr>
        <p:txBody>
          <a:bodyPr anchorCtr="0" anchor="ctr" bIns="45700" lIns="91425" spcFirstLastPara="1" rIns="91425" wrap="square" tIns="45700">
            <a:noAutofit/>
          </a:bodyPr>
          <a:lstStyle/>
          <a:p>
            <a:pPr indent="-342900" lvl="0" marL="342900" marR="0" rtl="0" algn="ctr">
              <a:lnSpc>
                <a:spcPct val="100000"/>
              </a:lnSpc>
              <a:spcBef>
                <a:spcPts val="0"/>
              </a:spcBef>
              <a:spcAft>
                <a:spcPts val="0"/>
              </a:spcAft>
              <a:buClr>
                <a:schemeClr val="lt2"/>
              </a:buClr>
              <a:buSzPts val="1120"/>
              <a:buFont typeface="Noto Sans Symbols"/>
              <a:buChar char="●"/>
            </a:pPr>
            <a:r>
              <a:rPr b="0" i="0" lang="fr-FR" sz="1600" u="none">
                <a:solidFill>
                  <a:schemeClr val="lt1"/>
                </a:solidFill>
                <a:latin typeface="Arial"/>
                <a:ea typeface="Arial"/>
                <a:cs typeface="Arial"/>
                <a:sym typeface="Arial"/>
              </a:rPr>
              <a:t>S4</a:t>
            </a:r>
            <a:endParaRPr/>
          </a:p>
        </p:txBody>
      </p:sp>
      <p:sp>
        <p:nvSpPr>
          <p:cNvPr id="156" name="Shape 156"/>
          <p:cNvSpPr/>
          <p:nvPr/>
        </p:nvSpPr>
        <p:spPr>
          <a:xfrm>
            <a:off x="4419600" y="4572000"/>
            <a:ext cx="1219200" cy="609600"/>
          </a:xfrm>
          <a:prstGeom prst="ellipse">
            <a:avLst/>
          </a:prstGeom>
          <a:solidFill>
            <a:schemeClr val="folHlink"/>
          </a:solidFill>
          <a:ln cap="flat" cmpd="sng" w="9525">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342900" lvl="0" marL="342900" marR="0" rtl="0" algn="ctr">
              <a:lnSpc>
                <a:spcPct val="100000"/>
              </a:lnSpc>
              <a:spcBef>
                <a:spcPts val="0"/>
              </a:spcBef>
              <a:spcAft>
                <a:spcPts val="0"/>
              </a:spcAft>
              <a:buClr>
                <a:schemeClr val="lt2"/>
              </a:buClr>
              <a:buSzPts val="1120"/>
              <a:buFont typeface="Noto Sans Symbols"/>
              <a:buChar char="●"/>
            </a:pPr>
            <a:r>
              <a:rPr b="0" i="0" lang="fr-FR" sz="1600" u="none">
                <a:solidFill>
                  <a:schemeClr val="lt1"/>
                </a:solidFill>
                <a:latin typeface="Arial"/>
                <a:ea typeface="Arial"/>
                <a:cs typeface="Arial"/>
                <a:sym typeface="Arial"/>
              </a:rPr>
              <a:t>S5</a:t>
            </a:r>
            <a:endParaRPr/>
          </a:p>
        </p:txBody>
      </p:sp>
      <p:sp>
        <p:nvSpPr>
          <p:cNvPr id="157" name="Shape 157"/>
          <p:cNvSpPr/>
          <p:nvPr/>
        </p:nvSpPr>
        <p:spPr>
          <a:xfrm>
            <a:off x="5867400" y="4572000"/>
            <a:ext cx="1219200" cy="609600"/>
          </a:xfrm>
          <a:prstGeom prst="ellipse">
            <a:avLst/>
          </a:prstGeom>
          <a:solidFill>
            <a:schemeClr val="folHlink"/>
          </a:solidFill>
          <a:ln cap="flat" cmpd="sng" w="9525">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342900" lvl="0" marL="342900" marR="0" rtl="0" algn="ctr">
              <a:lnSpc>
                <a:spcPct val="100000"/>
              </a:lnSpc>
              <a:spcBef>
                <a:spcPts val="0"/>
              </a:spcBef>
              <a:spcAft>
                <a:spcPts val="0"/>
              </a:spcAft>
              <a:buClr>
                <a:schemeClr val="lt2"/>
              </a:buClr>
              <a:buSzPts val="1120"/>
              <a:buFont typeface="Noto Sans Symbols"/>
              <a:buChar char="●"/>
            </a:pPr>
            <a:r>
              <a:rPr b="0" i="0" lang="fr-FR" sz="1600" u="none">
                <a:solidFill>
                  <a:schemeClr val="lt1"/>
                </a:solidFill>
                <a:latin typeface="Arial"/>
                <a:ea typeface="Arial"/>
                <a:cs typeface="Arial"/>
                <a:sym typeface="Arial"/>
              </a:rPr>
              <a:t>S6</a:t>
            </a:r>
            <a:endParaRPr/>
          </a:p>
        </p:txBody>
      </p:sp>
      <p:sp>
        <p:nvSpPr>
          <p:cNvPr id="158" name="Shape 158"/>
          <p:cNvSpPr/>
          <p:nvPr/>
        </p:nvSpPr>
        <p:spPr>
          <a:xfrm>
            <a:off x="7315200" y="4572000"/>
            <a:ext cx="1143000" cy="609600"/>
          </a:xfrm>
          <a:prstGeom prst="ellipse">
            <a:avLst/>
          </a:prstGeom>
          <a:solidFill>
            <a:schemeClr val="folHlink"/>
          </a:solidFill>
          <a:ln cap="flat" cmpd="sng" w="9525">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342900" lvl="0" marL="342900" marR="0" rtl="0" algn="ctr">
              <a:lnSpc>
                <a:spcPct val="100000"/>
              </a:lnSpc>
              <a:spcBef>
                <a:spcPts val="0"/>
              </a:spcBef>
              <a:spcAft>
                <a:spcPts val="0"/>
              </a:spcAft>
              <a:buClr>
                <a:schemeClr val="lt2"/>
              </a:buClr>
              <a:buSzPts val="1120"/>
              <a:buFont typeface="Noto Sans Symbols"/>
              <a:buChar char="●"/>
            </a:pPr>
            <a:r>
              <a:rPr b="0" i="0" lang="fr-FR" sz="1600" u="none">
                <a:solidFill>
                  <a:schemeClr val="lt1"/>
                </a:solidFill>
                <a:latin typeface="Arial"/>
                <a:ea typeface="Arial"/>
                <a:cs typeface="Arial"/>
                <a:sym typeface="Arial"/>
              </a:rPr>
              <a:t>S7</a:t>
            </a:r>
            <a:endParaRPr/>
          </a:p>
        </p:txBody>
      </p:sp>
      <p:sp>
        <p:nvSpPr>
          <p:cNvPr id="159" name="Shape 159"/>
          <p:cNvSpPr/>
          <p:nvPr/>
        </p:nvSpPr>
        <p:spPr>
          <a:xfrm>
            <a:off x="4495800" y="5562600"/>
            <a:ext cx="1143000" cy="685800"/>
          </a:xfrm>
          <a:prstGeom prst="ellipse">
            <a:avLst/>
          </a:prstGeom>
          <a:solidFill>
            <a:schemeClr val="folHlink"/>
          </a:solidFill>
          <a:ln cap="flat" cmpd="sng" w="9525">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342900" lvl="0" marL="342900" marR="0" rtl="0" algn="ctr">
              <a:lnSpc>
                <a:spcPct val="100000"/>
              </a:lnSpc>
              <a:spcBef>
                <a:spcPts val="0"/>
              </a:spcBef>
              <a:spcAft>
                <a:spcPts val="0"/>
              </a:spcAft>
              <a:buClr>
                <a:schemeClr val="lt2"/>
              </a:buClr>
              <a:buSzPts val="1120"/>
              <a:buFont typeface="Noto Sans Symbols"/>
              <a:buChar char="●"/>
            </a:pPr>
            <a:r>
              <a:rPr b="0" i="0" lang="fr-FR" sz="1600" u="none">
                <a:solidFill>
                  <a:schemeClr val="lt1"/>
                </a:solidFill>
                <a:latin typeface="Arial"/>
                <a:ea typeface="Arial"/>
                <a:cs typeface="Arial"/>
                <a:sym typeface="Arial"/>
              </a:rPr>
              <a:t>S8</a:t>
            </a:r>
            <a:endParaRPr/>
          </a:p>
        </p:txBody>
      </p:sp>
      <p:sp>
        <p:nvSpPr>
          <p:cNvPr id="160" name="Shape 160"/>
          <p:cNvSpPr/>
          <p:nvPr/>
        </p:nvSpPr>
        <p:spPr>
          <a:xfrm>
            <a:off x="6096000" y="5562600"/>
            <a:ext cx="1143000" cy="685800"/>
          </a:xfrm>
          <a:prstGeom prst="ellipse">
            <a:avLst/>
          </a:prstGeom>
          <a:solidFill>
            <a:schemeClr val="folHlink"/>
          </a:solidFill>
          <a:ln cap="flat" cmpd="sng" w="9525">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342900" lvl="0" marL="342900" marR="0" rtl="0" algn="ctr">
              <a:lnSpc>
                <a:spcPct val="100000"/>
              </a:lnSpc>
              <a:spcBef>
                <a:spcPts val="0"/>
              </a:spcBef>
              <a:spcAft>
                <a:spcPts val="0"/>
              </a:spcAft>
              <a:buClr>
                <a:schemeClr val="lt2"/>
              </a:buClr>
              <a:buSzPts val="1120"/>
              <a:buFont typeface="Noto Sans Symbols"/>
              <a:buChar char="●"/>
            </a:pPr>
            <a:r>
              <a:rPr b="0" i="0" lang="fr-FR" sz="1600" u="none">
                <a:solidFill>
                  <a:schemeClr val="lt1"/>
                </a:solidFill>
                <a:latin typeface="Arial"/>
                <a:ea typeface="Arial"/>
                <a:cs typeface="Arial"/>
                <a:sym typeface="Arial"/>
              </a:rPr>
              <a:t>S9</a:t>
            </a:r>
            <a:endParaRPr/>
          </a:p>
        </p:txBody>
      </p:sp>
      <p:sp>
        <p:nvSpPr>
          <p:cNvPr id="161" name="Shape 161"/>
          <p:cNvSpPr/>
          <p:nvPr/>
        </p:nvSpPr>
        <p:spPr>
          <a:xfrm>
            <a:off x="7467600" y="5486400"/>
            <a:ext cx="1143000" cy="685800"/>
          </a:xfrm>
          <a:prstGeom prst="ellipse">
            <a:avLst/>
          </a:prstGeom>
          <a:solidFill>
            <a:schemeClr val="folHlink"/>
          </a:solidFill>
          <a:ln cap="flat" cmpd="sng" w="9525">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342900" lvl="0" marL="342900" marR="0" rtl="0" algn="ctr">
              <a:lnSpc>
                <a:spcPct val="100000"/>
              </a:lnSpc>
              <a:spcBef>
                <a:spcPts val="0"/>
              </a:spcBef>
              <a:spcAft>
                <a:spcPts val="0"/>
              </a:spcAft>
              <a:buClr>
                <a:schemeClr val="lt2"/>
              </a:buClr>
              <a:buSzPts val="1120"/>
              <a:buFont typeface="Noto Sans Symbols"/>
              <a:buChar char="●"/>
            </a:pPr>
            <a:r>
              <a:rPr b="0" i="0" lang="fr-FR" sz="1600" u="none">
                <a:solidFill>
                  <a:schemeClr val="lt1"/>
                </a:solidFill>
                <a:latin typeface="Arial"/>
                <a:ea typeface="Arial"/>
                <a:cs typeface="Arial"/>
                <a:sym typeface="Arial"/>
              </a:rPr>
              <a:t>S10</a:t>
            </a:r>
            <a:endParaRPr/>
          </a:p>
        </p:txBody>
      </p:sp>
      <p:cxnSp>
        <p:nvCxnSpPr>
          <p:cNvPr id="162" name="Shape 162"/>
          <p:cNvCxnSpPr/>
          <p:nvPr/>
        </p:nvCxnSpPr>
        <p:spPr>
          <a:xfrm rot="10800000">
            <a:off x="3124200" y="2209800"/>
            <a:ext cx="2514600" cy="0"/>
          </a:xfrm>
          <a:prstGeom prst="straightConnector1">
            <a:avLst/>
          </a:prstGeom>
          <a:noFill/>
          <a:ln cap="flat" cmpd="sng" w="57150">
            <a:solidFill>
              <a:schemeClr val="lt1"/>
            </a:solidFill>
            <a:prstDash val="solid"/>
            <a:miter lim="800000"/>
            <a:headEnd len="med" w="med" type="none"/>
            <a:tailEnd len="med" w="med" type="none"/>
          </a:ln>
        </p:spPr>
      </p:cxnSp>
      <p:cxnSp>
        <p:nvCxnSpPr>
          <p:cNvPr id="163" name="Shape 163"/>
          <p:cNvCxnSpPr/>
          <p:nvPr/>
        </p:nvCxnSpPr>
        <p:spPr>
          <a:xfrm>
            <a:off x="4343400" y="1981200"/>
            <a:ext cx="0" cy="0"/>
          </a:xfrm>
          <a:prstGeom prst="straightConnector1">
            <a:avLst/>
          </a:prstGeom>
          <a:noFill/>
          <a:ln cap="flat" cmpd="sng" w="9525">
            <a:solidFill>
              <a:schemeClr val="lt1"/>
            </a:solidFill>
            <a:prstDash val="solid"/>
            <a:miter lim="800000"/>
            <a:headEnd len="med" w="med" type="none"/>
            <a:tailEnd len="med" w="med" type="none"/>
          </a:ln>
        </p:spPr>
      </p:cxnSp>
      <p:cxnSp>
        <p:nvCxnSpPr>
          <p:cNvPr id="164" name="Shape 164"/>
          <p:cNvCxnSpPr/>
          <p:nvPr/>
        </p:nvCxnSpPr>
        <p:spPr>
          <a:xfrm>
            <a:off x="4495800" y="1828800"/>
            <a:ext cx="0" cy="381000"/>
          </a:xfrm>
          <a:prstGeom prst="straightConnector1">
            <a:avLst/>
          </a:prstGeom>
          <a:noFill/>
          <a:ln cap="flat" cmpd="sng" w="38100">
            <a:solidFill>
              <a:schemeClr val="lt1"/>
            </a:solidFill>
            <a:prstDash val="solid"/>
            <a:miter lim="800000"/>
            <a:headEnd len="med" w="med" type="none"/>
            <a:tailEnd len="med" w="med" type="none"/>
          </a:ln>
        </p:spPr>
      </p:cxnSp>
      <p:cxnSp>
        <p:nvCxnSpPr>
          <p:cNvPr id="165" name="Shape 165"/>
          <p:cNvCxnSpPr/>
          <p:nvPr/>
        </p:nvCxnSpPr>
        <p:spPr>
          <a:xfrm rot="10800000">
            <a:off x="685800" y="2895600"/>
            <a:ext cx="2667000" cy="0"/>
          </a:xfrm>
          <a:prstGeom prst="straightConnector1">
            <a:avLst/>
          </a:prstGeom>
          <a:noFill/>
          <a:ln cap="flat" cmpd="sng" w="57150">
            <a:solidFill>
              <a:schemeClr val="lt1"/>
            </a:solidFill>
            <a:prstDash val="solid"/>
            <a:miter lim="800000"/>
            <a:headEnd len="med" w="med" type="none"/>
            <a:tailEnd len="med" w="med" type="none"/>
          </a:ln>
        </p:spPr>
      </p:cxnSp>
      <p:cxnSp>
        <p:nvCxnSpPr>
          <p:cNvPr id="166" name="Shape 166"/>
          <p:cNvCxnSpPr/>
          <p:nvPr/>
        </p:nvCxnSpPr>
        <p:spPr>
          <a:xfrm>
            <a:off x="685800" y="2895600"/>
            <a:ext cx="0" cy="152400"/>
          </a:xfrm>
          <a:prstGeom prst="straightConnector1">
            <a:avLst/>
          </a:prstGeom>
          <a:noFill/>
          <a:ln cap="flat" cmpd="sng" w="9525">
            <a:solidFill>
              <a:schemeClr val="lt1"/>
            </a:solidFill>
            <a:prstDash val="solid"/>
            <a:miter lim="800000"/>
            <a:headEnd len="med" w="med" type="none"/>
            <a:tailEnd len="med" w="med" type="none"/>
          </a:ln>
        </p:spPr>
      </p:cxnSp>
      <p:cxnSp>
        <p:nvCxnSpPr>
          <p:cNvPr id="167" name="Shape 167"/>
          <p:cNvCxnSpPr/>
          <p:nvPr/>
        </p:nvCxnSpPr>
        <p:spPr>
          <a:xfrm>
            <a:off x="2057400" y="2895600"/>
            <a:ext cx="0" cy="152400"/>
          </a:xfrm>
          <a:prstGeom prst="straightConnector1">
            <a:avLst/>
          </a:prstGeom>
          <a:noFill/>
          <a:ln cap="flat" cmpd="sng" w="9525">
            <a:solidFill>
              <a:schemeClr val="lt1"/>
            </a:solidFill>
            <a:prstDash val="solid"/>
            <a:miter lim="800000"/>
            <a:headEnd len="med" w="med" type="none"/>
            <a:tailEnd len="med" w="med" type="none"/>
          </a:ln>
        </p:spPr>
      </p:cxnSp>
      <p:cxnSp>
        <p:nvCxnSpPr>
          <p:cNvPr id="168" name="Shape 168"/>
          <p:cNvCxnSpPr/>
          <p:nvPr/>
        </p:nvCxnSpPr>
        <p:spPr>
          <a:xfrm>
            <a:off x="3352800" y="2895600"/>
            <a:ext cx="0" cy="152400"/>
          </a:xfrm>
          <a:prstGeom prst="straightConnector1">
            <a:avLst/>
          </a:prstGeom>
          <a:noFill/>
          <a:ln cap="flat" cmpd="sng" w="9525">
            <a:solidFill>
              <a:schemeClr val="lt1"/>
            </a:solidFill>
            <a:prstDash val="solid"/>
            <a:miter lim="800000"/>
            <a:headEnd len="med" w="med" type="none"/>
            <a:tailEnd len="med" w="med" type="none"/>
          </a:ln>
        </p:spPr>
      </p:cxnSp>
      <p:cxnSp>
        <p:nvCxnSpPr>
          <p:cNvPr id="169" name="Shape 169"/>
          <p:cNvCxnSpPr/>
          <p:nvPr/>
        </p:nvCxnSpPr>
        <p:spPr>
          <a:xfrm>
            <a:off x="2133600" y="3657600"/>
            <a:ext cx="0" cy="2895600"/>
          </a:xfrm>
          <a:prstGeom prst="straightConnector1">
            <a:avLst/>
          </a:prstGeom>
          <a:noFill/>
          <a:ln cap="flat" cmpd="sng" w="57150">
            <a:solidFill>
              <a:schemeClr val="lt1"/>
            </a:solidFill>
            <a:prstDash val="solid"/>
            <a:miter lim="800000"/>
            <a:headEnd len="med" w="med" type="none"/>
            <a:tailEnd len="med" w="med" type="none"/>
          </a:ln>
        </p:spPr>
      </p:cxnSp>
      <p:cxnSp>
        <p:nvCxnSpPr>
          <p:cNvPr id="170" name="Shape 170"/>
          <p:cNvCxnSpPr/>
          <p:nvPr/>
        </p:nvCxnSpPr>
        <p:spPr>
          <a:xfrm>
            <a:off x="2133600" y="4267200"/>
            <a:ext cx="228600" cy="0"/>
          </a:xfrm>
          <a:prstGeom prst="straightConnector1">
            <a:avLst/>
          </a:prstGeom>
          <a:noFill/>
          <a:ln cap="flat" cmpd="sng" w="9525">
            <a:solidFill>
              <a:schemeClr val="lt1"/>
            </a:solidFill>
            <a:prstDash val="solid"/>
            <a:miter lim="800000"/>
            <a:headEnd len="med" w="med" type="none"/>
            <a:tailEnd len="med" w="med" type="none"/>
          </a:ln>
        </p:spPr>
      </p:cxnSp>
      <p:cxnSp>
        <p:nvCxnSpPr>
          <p:cNvPr id="171" name="Shape 171"/>
          <p:cNvCxnSpPr/>
          <p:nvPr/>
        </p:nvCxnSpPr>
        <p:spPr>
          <a:xfrm>
            <a:off x="2133600" y="5105400"/>
            <a:ext cx="304800" cy="0"/>
          </a:xfrm>
          <a:prstGeom prst="straightConnector1">
            <a:avLst/>
          </a:prstGeom>
          <a:noFill/>
          <a:ln cap="flat" cmpd="sng" w="9525">
            <a:solidFill>
              <a:schemeClr val="lt1"/>
            </a:solidFill>
            <a:prstDash val="solid"/>
            <a:miter lim="800000"/>
            <a:headEnd len="med" w="med" type="none"/>
            <a:tailEnd len="med" w="med" type="none"/>
          </a:ln>
        </p:spPr>
      </p:cxnSp>
      <p:cxnSp>
        <p:nvCxnSpPr>
          <p:cNvPr id="172" name="Shape 172"/>
          <p:cNvCxnSpPr/>
          <p:nvPr/>
        </p:nvCxnSpPr>
        <p:spPr>
          <a:xfrm>
            <a:off x="2133600" y="6172200"/>
            <a:ext cx="381000" cy="0"/>
          </a:xfrm>
          <a:prstGeom prst="straightConnector1">
            <a:avLst/>
          </a:prstGeom>
          <a:noFill/>
          <a:ln cap="flat" cmpd="sng" w="9525">
            <a:solidFill>
              <a:schemeClr val="lt1"/>
            </a:solidFill>
            <a:prstDash val="solid"/>
            <a:miter lim="800000"/>
            <a:headEnd len="med" w="med" type="none"/>
            <a:tailEnd len="med" w="med" type="none"/>
          </a:ln>
        </p:spPr>
      </p:cxnSp>
      <p:cxnSp>
        <p:nvCxnSpPr>
          <p:cNvPr id="173" name="Shape 173"/>
          <p:cNvCxnSpPr/>
          <p:nvPr/>
        </p:nvCxnSpPr>
        <p:spPr>
          <a:xfrm flipH="1" rot="10800000">
            <a:off x="2971800" y="5334000"/>
            <a:ext cx="5029200" cy="76200"/>
          </a:xfrm>
          <a:prstGeom prst="straightConnector1">
            <a:avLst/>
          </a:prstGeom>
          <a:noFill/>
          <a:ln cap="flat" cmpd="sng" w="57150">
            <a:solidFill>
              <a:schemeClr val="lt1"/>
            </a:solidFill>
            <a:prstDash val="solid"/>
            <a:miter lim="800000"/>
            <a:headEnd len="med" w="med" type="none"/>
            <a:tailEnd len="med" w="med" type="none"/>
          </a:ln>
        </p:spPr>
      </p:cxnSp>
      <p:cxnSp>
        <p:nvCxnSpPr>
          <p:cNvPr id="174" name="Shape 174"/>
          <p:cNvCxnSpPr/>
          <p:nvPr/>
        </p:nvCxnSpPr>
        <p:spPr>
          <a:xfrm>
            <a:off x="3352800" y="4419600"/>
            <a:ext cx="4648200" cy="0"/>
          </a:xfrm>
          <a:prstGeom prst="straightConnector1">
            <a:avLst/>
          </a:prstGeom>
          <a:noFill/>
          <a:ln cap="flat" cmpd="sng" w="57150">
            <a:solidFill>
              <a:schemeClr val="lt1"/>
            </a:solidFill>
            <a:prstDash val="solid"/>
            <a:miter lim="800000"/>
            <a:headEnd len="med" w="med" type="none"/>
            <a:tailEnd len="med" w="med" type="none"/>
          </a:ln>
        </p:spPr>
      </p:cxnSp>
      <p:cxnSp>
        <p:nvCxnSpPr>
          <p:cNvPr id="175" name="Shape 175"/>
          <p:cNvCxnSpPr/>
          <p:nvPr/>
        </p:nvCxnSpPr>
        <p:spPr>
          <a:xfrm>
            <a:off x="4953000" y="4267200"/>
            <a:ext cx="0" cy="76200"/>
          </a:xfrm>
          <a:prstGeom prst="straightConnector1">
            <a:avLst/>
          </a:prstGeom>
          <a:noFill/>
          <a:ln cap="flat" cmpd="sng" w="9525">
            <a:solidFill>
              <a:schemeClr val="lt1"/>
            </a:solidFill>
            <a:prstDash val="solid"/>
            <a:miter lim="800000"/>
            <a:headEnd len="med" w="med" type="none"/>
            <a:tailEnd len="med" w="med" type="none"/>
          </a:ln>
        </p:spPr>
      </p:cxnSp>
      <p:cxnSp>
        <p:nvCxnSpPr>
          <p:cNvPr id="176" name="Shape 176"/>
          <p:cNvCxnSpPr/>
          <p:nvPr/>
        </p:nvCxnSpPr>
        <p:spPr>
          <a:xfrm>
            <a:off x="6553200" y="4267200"/>
            <a:ext cx="0" cy="152400"/>
          </a:xfrm>
          <a:prstGeom prst="straightConnector1">
            <a:avLst/>
          </a:prstGeom>
          <a:noFill/>
          <a:ln cap="flat" cmpd="sng" w="9525">
            <a:solidFill>
              <a:schemeClr val="lt1"/>
            </a:solidFill>
            <a:prstDash val="solid"/>
            <a:miter lim="800000"/>
            <a:headEnd len="med" w="med" type="none"/>
            <a:tailEnd len="med" w="med" type="none"/>
          </a:ln>
        </p:spPr>
      </p:cxnSp>
      <p:cxnSp>
        <p:nvCxnSpPr>
          <p:cNvPr id="177" name="Shape 177"/>
          <p:cNvCxnSpPr/>
          <p:nvPr/>
        </p:nvCxnSpPr>
        <p:spPr>
          <a:xfrm>
            <a:off x="7924800" y="4191000"/>
            <a:ext cx="0" cy="228600"/>
          </a:xfrm>
          <a:prstGeom prst="straightConnector1">
            <a:avLst/>
          </a:prstGeom>
          <a:noFill/>
          <a:ln cap="flat" cmpd="sng" w="9525">
            <a:solidFill>
              <a:schemeClr val="lt1"/>
            </a:solidFill>
            <a:prstDash val="solid"/>
            <a:miter lim="800000"/>
            <a:headEnd len="med" w="med" type="none"/>
            <a:tailEnd len="med" w="med" type="none"/>
          </a:ln>
        </p:spPr>
      </p:cxnSp>
      <p:cxnSp>
        <p:nvCxnSpPr>
          <p:cNvPr id="178" name="Shape 178"/>
          <p:cNvCxnSpPr/>
          <p:nvPr/>
        </p:nvCxnSpPr>
        <p:spPr>
          <a:xfrm>
            <a:off x="5105400" y="5181600"/>
            <a:ext cx="0" cy="152400"/>
          </a:xfrm>
          <a:prstGeom prst="straightConnector1">
            <a:avLst/>
          </a:prstGeom>
          <a:noFill/>
          <a:ln cap="flat" cmpd="sng" w="9525">
            <a:solidFill>
              <a:schemeClr val="lt1"/>
            </a:solidFill>
            <a:prstDash val="solid"/>
            <a:miter lim="800000"/>
            <a:headEnd len="med" w="med" type="none"/>
            <a:tailEnd len="med" w="med" type="none"/>
          </a:ln>
        </p:spPr>
      </p:cxnSp>
      <p:cxnSp>
        <p:nvCxnSpPr>
          <p:cNvPr id="179" name="Shape 179"/>
          <p:cNvCxnSpPr/>
          <p:nvPr/>
        </p:nvCxnSpPr>
        <p:spPr>
          <a:xfrm>
            <a:off x="6553200" y="5181600"/>
            <a:ext cx="0" cy="152400"/>
          </a:xfrm>
          <a:prstGeom prst="straightConnector1">
            <a:avLst/>
          </a:prstGeom>
          <a:noFill/>
          <a:ln cap="flat" cmpd="sng" w="9525">
            <a:solidFill>
              <a:schemeClr val="lt1"/>
            </a:solidFill>
            <a:prstDash val="solid"/>
            <a:miter lim="800000"/>
            <a:headEnd len="med" w="med" type="none"/>
            <a:tailEnd len="med" w="med" type="none"/>
          </a:ln>
        </p:spPr>
      </p:cxnSp>
      <p:cxnSp>
        <p:nvCxnSpPr>
          <p:cNvPr id="180" name="Shape 180"/>
          <p:cNvCxnSpPr/>
          <p:nvPr/>
        </p:nvCxnSpPr>
        <p:spPr>
          <a:xfrm>
            <a:off x="8001000" y="5181600"/>
            <a:ext cx="0" cy="152400"/>
          </a:xfrm>
          <a:prstGeom prst="straightConnector1">
            <a:avLst/>
          </a:prstGeom>
          <a:noFill/>
          <a:ln cap="flat" cmpd="sng" w="9525">
            <a:solidFill>
              <a:schemeClr val="lt1"/>
            </a:solidFill>
            <a:prstDash val="solid"/>
            <a:miter lim="800000"/>
            <a:headEnd len="med" w="med" type="none"/>
            <a:tailEnd len="med" w="med" type="none"/>
          </a:ln>
        </p:spPr>
      </p:cxnSp>
      <p:cxnSp>
        <p:nvCxnSpPr>
          <p:cNvPr id="181" name="Shape 181"/>
          <p:cNvCxnSpPr/>
          <p:nvPr/>
        </p:nvCxnSpPr>
        <p:spPr>
          <a:xfrm flipH="1">
            <a:off x="2971800" y="6400800"/>
            <a:ext cx="5181600" cy="76200"/>
          </a:xfrm>
          <a:prstGeom prst="straightConnector1">
            <a:avLst/>
          </a:prstGeom>
          <a:noFill/>
          <a:ln cap="flat" cmpd="sng" w="57150">
            <a:solidFill>
              <a:schemeClr val="lt1"/>
            </a:solidFill>
            <a:prstDash val="solid"/>
            <a:miter lim="800000"/>
            <a:headEnd len="med" w="med" type="none"/>
            <a:tailEnd len="med" w="med" type="none"/>
          </a:ln>
        </p:spPr>
      </p:cxnSp>
      <p:cxnSp>
        <p:nvCxnSpPr>
          <p:cNvPr id="182" name="Shape 182"/>
          <p:cNvCxnSpPr/>
          <p:nvPr/>
        </p:nvCxnSpPr>
        <p:spPr>
          <a:xfrm>
            <a:off x="2971800" y="6324600"/>
            <a:ext cx="0" cy="152400"/>
          </a:xfrm>
          <a:prstGeom prst="straightConnector1">
            <a:avLst/>
          </a:prstGeom>
          <a:noFill/>
          <a:ln cap="flat" cmpd="sng" w="9525">
            <a:solidFill>
              <a:schemeClr val="lt1"/>
            </a:solidFill>
            <a:prstDash val="solid"/>
            <a:miter lim="800000"/>
            <a:headEnd len="med" w="med" type="none"/>
            <a:tailEnd len="med" w="med" type="none"/>
          </a:ln>
        </p:spPr>
      </p:cxnSp>
      <p:cxnSp>
        <p:nvCxnSpPr>
          <p:cNvPr id="183" name="Shape 183"/>
          <p:cNvCxnSpPr/>
          <p:nvPr/>
        </p:nvCxnSpPr>
        <p:spPr>
          <a:xfrm>
            <a:off x="5105400" y="6248400"/>
            <a:ext cx="0" cy="152400"/>
          </a:xfrm>
          <a:prstGeom prst="straightConnector1">
            <a:avLst/>
          </a:prstGeom>
          <a:noFill/>
          <a:ln cap="flat" cmpd="sng" w="9525">
            <a:solidFill>
              <a:schemeClr val="lt1"/>
            </a:solidFill>
            <a:prstDash val="solid"/>
            <a:miter lim="800000"/>
            <a:headEnd len="med" w="med" type="none"/>
            <a:tailEnd len="med" w="med" type="none"/>
          </a:ln>
        </p:spPr>
      </p:cxnSp>
      <p:cxnSp>
        <p:nvCxnSpPr>
          <p:cNvPr id="184" name="Shape 184"/>
          <p:cNvCxnSpPr/>
          <p:nvPr/>
        </p:nvCxnSpPr>
        <p:spPr>
          <a:xfrm>
            <a:off x="6705600" y="6248400"/>
            <a:ext cx="0" cy="152400"/>
          </a:xfrm>
          <a:prstGeom prst="straightConnector1">
            <a:avLst/>
          </a:prstGeom>
          <a:noFill/>
          <a:ln cap="flat" cmpd="sng" w="9525">
            <a:solidFill>
              <a:schemeClr val="lt1"/>
            </a:solidFill>
            <a:prstDash val="solid"/>
            <a:miter lim="800000"/>
            <a:headEnd len="med" w="med" type="none"/>
            <a:tailEnd len="med" w="med" type="none"/>
          </a:ln>
        </p:spPr>
      </p:cxnSp>
      <p:cxnSp>
        <p:nvCxnSpPr>
          <p:cNvPr id="185" name="Shape 185"/>
          <p:cNvCxnSpPr/>
          <p:nvPr/>
        </p:nvCxnSpPr>
        <p:spPr>
          <a:xfrm>
            <a:off x="8153400" y="6172200"/>
            <a:ext cx="0" cy="228600"/>
          </a:xfrm>
          <a:prstGeom prst="straightConnector1">
            <a:avLst/>
          </a:prstGeom>
          <a:noFill/>
          <a:ln cap="flat" cmpd="sng" w="9525">
            <a:solidFill>
              <a:schemeClr val="lt1"/>
            </a:solidFill>
            <a:prstDash val="solid"/>
            <a:miter lim="800000"/>
            <a:headEnd len="med" w="med" type="none"/>
            <a:tailEnd len="med" w="med" type="none"/>
          </a:ln>
        </p:spPr>
      </p:cxnSp>
      <p:sp>
        <p:nvSpPr>
          <p:cNvPr id="186" name="Shape 186"/>
          <p:cNvSpPr/>
          <p:nvPr/>
        </p:nvSpPr>
        <p:spPr>
          <a:xfrm>
            <a:off x="533400" y="3810000"/>
            <a:ext cx="1219200" cy="838200"/>
          </a:xfrm>
          <a:prstGeom prst="ellipse">
            <a:avLst/>
          </a:prstGeom>
          <a:solidFill>
            <a:schemeClr val="lt1"/>
          </a:solidFill>
          <a:ln cap="flat" cmpd="sng" w="9525">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342900" lvl="0" marL="342900" marR="0" rtl="0" algn="ctr">
              <a:lnSpc>
                <a:spcPct val="100000"/>
              </a:lnSpc>
              <a:spcBef>
                <a:spcPts val="0"/>
              </a:spcBef>
              <a:spcAft>
                <a:spcPts val="0"/>
              </a:spcAft>
              <a:buClr>
                <a:srgbClr val="FFFFFF"/>
              </a:buClr>
              <a:buSzPts val="2800"/>
              <a:buFont typeface="Arial"/>
              <a:buNone/>
            </a:pPr>
            <a:r>
              <a:rPr b="0" i="0" lang="fr-FR" sz="2800" u="none">
                <a:solidFill>
                  <a:srgbClr val="FFFFFF"/>
                </a:solidFill>
                <a:latin typeface="Arial"/>
                <a:ea typeface="Arial"/>
                <a:cs typeface="Arial"/>
                <a:sym typeface="Arial"/>
              </a:rPr>
              <a:t>TO</a:t>
            </a:r>
            <a:endParaRPr/>
          </a:p>
        </p:txBody>
      </p:sp>
      <p:sp>
        <p:nvSpPr>
          <p:cNvPr id="187" name="Shape 187"/>
          <p:cNvSpPr/>
          <p:nvPr/>
        </p:nvSpPr>
        <p:spPr>
          <a:xfrm>
            <a:off x="533400" y="5791200"/>
            <a:ext cx="1219200" cy="838200"/>
          </a:xfrm>
          <a:prstGeom prst="ellipse">
            <a:avLst/>
          </a:prstGeom>
          <a:solidFill>
            <a:schemeClr val="lt1"/>
          </a:solidFill>
          <a:ln cap="flat" cmpd="sng" w="9525">
            <a:solidFill>
              <a:schemeClr val="dk2"/>
            </a:solidFill>
            <a:prstDash val="solid"/>
            <a:miter lim="800000"/>
            <a:headEnd len="sm" w="sm" type="none"/>
            <a:tailEnd len="sm" w="sm" type="none"/>
          </a:ln>
        </p:spPr>
        <p:txBody>
          <a:bodyPr anchorCtr="0" anchor="ctr" bIns="45700" lIns="91425" spcFirstLastPara="1" rIns="91425" wrap="square" tIns="45700">
            <a:noAutofit/>
          </a:bodyPr>
          <a:lstStyle/>
          <a:p>
            <a:pPr indent="-342900" lvl="0" marL="342900" marR="0" rtl="0" algn="ctr">
              <a:lnSpc>
                <a:spcPct val="100000"/>
              </a:lnSpc>
              <a:spcBef>
                <a:spcPts val="0"/>
              </a:spcBef>
              <a:spcAft>
                <a:spcPts val="0"/>
              </a:spcAft>
              <a:buClr>
                <a:schemeClr val="dk2"/>
              </a:buClr>
              <a:buSzPts val="2800"/>
              <a:buFont typeface="Arial"/>
              <a:buNone/>
            </a:pPr>
            <a:r>
              <a:rPr b="0" i="0" lang="fr-FR" sz="2800" u="none">
                <a:solidFill>
                  <a:schemeClr val="dk2"/>
                </a:solidFill>
                <a:latin typeface="Arial"/>
                <a:ea typeface="Arial"/>
                <a:cs typeface="Arial"/>
                <a:sym typeface="Arial"/>
              </a:rPr>
              <a:t>TB</a:t>
            </a:r>
            <a:endParaRPr/>
          </a:p>
        </p:txBody>
      </p:sp>
      <p:sp>
        <p:nvSpPr>
          <p:cNvPr id="188" name="Shape 188"/>
          <p:cNvSpPr/>
          <p:nvPr/>
        </p:nvSpPr>
        <p:spPr>
          <a:xfrm>
            <a:off x="1219200" y="4876800"/>
            <a:ext cx="76200" cy="76200"/>
          </a:xfrm>
          <a:prstGeom prst="ellipse">
            <a:avLst/>
          </a:prstGeom>
          <a:solidFill>
            <a:schemeClr val="accent1"/>
          </a:solidFill>
          <a:ln cap="flat" cmpd="sng" w="9525">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800" u="none">
              <a:solidFill>
                <a:schemeClr val="lt1"/>
              </a:solidFill>
              <a:latin typeface="Tahoma"/>
              <a:ea typeface="Tahoma"/>
              <a:cs typeface="Tahoma"/>
              <a:sym typeface="Tahoma"/>
            </a:endParaRPr>
          </a:p>
        </p:txBody>
      </p:sp>
      <p:sp>
        <p:nvSpPr>
          <p:cNvPr id="189" name="Shape 189"/>
          <p:cNvSpPr/>
          <p:nvPr/>
        </p:nvSpPr>
        <p:spPr>
          <a:xfrm>
            <a:off x="533400" y="4800600"/>
            <a:ext cx="1219200" cy="762000"/>
          </a:xfrm>
          <a:prstGeom prst="ellipse">
            <a:avLst/>
          </a:prstGeom>
          <a:solidFill>
            <a:schemeClr val="hlink"/>
          </a:solidFill>
          <a:ln cap="flat" cmpd="sng" w="9525">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342900" lvl="0" marL="342900" marR="0" rtl="0" algn="ctr">
              <a:lnSpc>
                <a:spcPct val="100000"/>
              </a:lnSpc>
              <a:spcBef>
                <a:spcPts val="0"/>
              </a:spcBef>
              <a:spcAft>
                <a:spcPts val="0"/>
              </a:spcAft>
              <a:buClr>
                <a:schemeClr val="lt1"/>
              </a:buClr>
              <a:buSzPts val="2800"/>
              <a:buFont typeface="Arial"/>
              <a:buNone/>
            </a:pPr>
            <a:r>
              <a:rPr b="0" i="0" lang="fr-FR" sz="2800" u="none">
                <a:solidFill>
                  <a:schemeClr val="lt1"/>
                </a:solidFill>
                <a:latin typeface="Arial"/>
                <a:ea typeface="Arial"/>
                <a:cs typeface="Arial"/>
                <a:sym typeface="Arial"/>
              </a:rPr>
              <a:t>ST</a:t>
            </a:r>
            <a:endParaRPr/>
          </a:p>
        </p:txBody>
      </p:sp>
      <p:cxnSp>
        <p:nvCxnSpPr>
          <p:cNvPr id="190" name="Shape 190"/>
          <p:cNvCxnSpPr/>
          <p:nvPr/>
        </p:nvCxnSpPr>
        <p:spPr>
          <a:xfrm rot="10800000">
            <a:off x="1143000" y="3810000"/>
            <a:ext cx="990600" cy="0"/>
          </a:xfrm>
          <a:prstGeom prst="straightConnector1">
            <a:avLst/>
          </a:prstGeom>
          <a:noFill/>
          <a:ln cap="flat" cmpd="sng" w="38100">
            <a:solidFill>
              <a:srgbClr val="0000FF"/>
            </a:solidFill>
            <a:prstDash val="solid"/>
            <a:miter lim="800000"/>
            <a:headEnd len="med" w="med" type="none"/>
            <a:tailEnd len="med" w="med" type="none"/>
          </a:ln>
        </p:spPr>
      </p:cxnSp>
      <p:cxnSp>
        <p:nvCxnSpPr>
          <p:cNvPr id="191" name="Shape 191"/>
          <p:cNvCxnSpPr/>
          <p:nvPr/>
        </p:nvCxnSpPr>
        <p:spPr>
          <a:xfrm>
            <a:off x="1905000" y="4038600"/>
            <a:ext cx="0" cy="1219200"/>
          </a:xfrm>
          <a:prstGeom prst="straightConnector1">
            <a:avLst/>
          </a:prstGeom>
          <a:noFill/>
          <a:ln cap="flat" cmpd="sng" w="38100">
            <a:solidFill>
              <a:schemeClr val="lt1"/>
            </a:solidFill>
            <a:prstDash val="solid"/>
            <a:miter lim="800000"/>
            <a:headEnd len="med" w="med" type="none"/>
            <a:tailEnd len="med" w="med" type="none"/>
          </a:ln>
        </p:spPr>
      </p:cxnSp>
      <p:cxnSp>
        <p:nvCxnSpPr>
          <p:cNvPr id="192" name="Shape 192"/>
          <p:cNvCxnSpPr/>
          <p:nvPr/>
        </p:nvCxnSpPr>
        <p:spPr>
          <a:xfrm>
            <a:off x="1905000" y="4038600"/>
            <a:ext cx="228600" cy="0"/>
          </a:xfrm>
          <a:prstGeom prst="straightConnector1">
            <a:avLst/>
          </a:prstGeom>
          <a:noFill/>
          <a:ln cap="flat" cmpd="sng" w="9525">
            <a:solidFill>
              <a:schemeClr val="lt1"/>
            </a:solidFill>
            <a:prstDash val="solid"/>
            <a:miter lim="800000"/>
            <a:headEnd len="med" w="med" type="none"/>
            <a:tailEnd len="med" w="med" type="none"/>
          </a:ln>
        </p:spPr>
      </p:cxnSp>
      <p:cxnSp>
        <p:nvCxnSpPr>
          <p:cNvPr id="193" name="Shape 193"/>
          <p:cNvCxnSpPr/>
          <p:nvPr/>
        </p:nvCxnSpPr>
        <p:spPr>
          <a:xfrm rot="10800000">
            <a:off x="1752600" y="5257800"/>
            <a:ext cx="152400" cy="0"/>
          </a:xfrm>
          <a:prstGeom prst="straightConnector1">
            <a:avLst/>
          </a:prstGeom>
          <a:noFill/>
          <a:ln cap="flat" cmpd="sng" w="9525">
            <a:solidFill>
              <a:schemeClr val="lt1"/>
            </a:solidFill>
            <a:prstDash val="solid"/>
            <a:miter lim="800000"/>
            <a:headEnd len="med" w="med" type="none"/>
            <a:tailEnd len="med" w="med" type="none"/>
          </a:ln>
        </p:spPr>
      </p:cxnSp>
      <p:cxnSp>
        <p:nvCxnSpPr>
          <p:cNvPr id="194" name="Shape 194"/>
          <p:cNvCxnSpPr/>
          <p:nvPr/>
        </p:nvCxnSpPr>
        <p:spPr>
          <a:xfrm rot="10800000">
            <a:off x="1295400" y="6553200"/>
            <a:ext cx="838200" cy="0"/>
          </a:xfrm>
          <a:prstGeom prst="straightConnector1">
            <a:avLst/>
          </a:prstGeom>
          <a:noFill/>
          <a:ln cap="flat" cmpd="sng" w="9525">
            <a:solidFill>
              <a:schemeClr val="lt1"/>
            </a:solidFill>
            <a:prstDash val="solid"/>
            <a:miter lim="800000"/>
            <a:headEnd len="med" w="med" type="none"/>
            <a:tailEnd len="med" w="med" type="none"/>
          </a:ln>
        </p:spPr>
      </p:cxnSp>
    </p:spTree>
  </p:cSld>
  <p:clrMapOvr>
    <a:masterClrMapping/>
  </p:clrMapOvr>
  <p:transition spd="slow">
    <p:blinds dir="vert"/>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0">
  <p:cSld>
    <p:spTree>
      <p:nvGrpSpPr>
        <p:cNvPr id="199" name="Shape 199"/>
        <p:cNvGrpSpPr/>
        <p:nvPr/>
      </p:nvGrpSpPr>
      <p:grpSpPr>
        <a:xfrm>
          <a:off x="0" y="0"/>
          <a:ext cx="0" cy="0"/>
          <a:chOff x="0" y="0"/>
          <a:chExt cx="0" cy="0"/>
        </a:xfrm>
      </p:grpSpPr>
      <p:sp>
        <p:nvSpPr>
          <p:cNvPr id="200" name="Shape 200"/>
          <p:cNvSpPr txBox="1"/>
          <p:nvPr>
            <p:ph idx="4294967295" type="body"/>
          </p:nvPr>
        </p:nvSpPr>
        <p:spPr>
          <a:xfrm>
            <a:off x="0" y="0"/>
            <a:ext cx="9429900" cy="6858000"/>
          </a:xfrm>
          <a:prstGeom prst="rect">
            <a:avLst/>
          </a:prstGeom>
          <a:noFill/>
          <a:ln cap="flat" cmpd="sng" w="9525">
            <a:solidFill>
              <a:srgbClr val="FF3300"/>
            </a:solidFill>
            <a:prstDash val="solid"/>
            <a:miter lim="524288"/>
            <a:headEnd len="sm" w="sm" type="none"/>
            <a:tailEnd len="sm" w="sm" type="none"/>
          </a:ln>
        </p:spPr>
        <p:txBody>
          <a:bodyPr anchorCtr="0" anchor="t" bIns="45700" lIns="91425" spcFirstLastPara="1" rIns="91425" wrap="square" tIns="45700">
            <a:noAutofit/>
          </a:bodyPr>
          <a:lstStyle/>
          <a:p>
            <a:pPr indent="-99059" lvl="0" marL="342900" marR="0" rtl="0" algn="l">
              <a:lnSpc>
                <a:spcPct val="100000"/>
              </a:lnSpc>
              <a:spcBef>
                <a:spcPts val="0"/>
              </a:spcBef>
              <a:spcAft>
                <a:spcPts val="0"/>
              </a:spcAft>
              <a:buClr>
                <a:schemeClr val="hlink"/>
              </a:buClr>
              <a:buSzPts val="3840"/>
              <a:buFont typeface="Tahoma"/>
              <a:buNone/>
            </a:pPr>
            <a:r>
              <a:t/>
            </a:r>
            <a:endParaRPr b="0" i="0" sz="3200" u="none" cap="none" strike="noStrike">
              <a:solidFill>
                <a:schemeClr val="lt1"/>
              </a:solidFill>
              <a:effectLst>
                <a:outerShdw blurRad="38100" algn="tl" dir="2700000" dist="38100">
                  <a:srgbClr val="C0C0C0"/>
                </a:outerShdw>
              </a:effectLst>
              <a:latin typeface="Tahoma"/>
              <a:ea typeface="Tahoma"/>
              <a:cs typeface="Tahoma"/>
              <a:sym typeface="Tahoma"/>
            </a:endParaRPr>
          </a:p>
          <a:p>
            <a:pPr indent="-99059" lvl="0" marL="342900" marR="0" rtl="0" algn="l">
              <a:lnSpc>
                <a:spcPct val="100000"/>
              </a:lnSpc>
              <a:spcBef>
                <a:spcPts val="640"/>
              </a:spcBef>
              <a:spcAft>
                <a:spcPts val="0"/>
              </a:spcAft>
              <a:buClr>
                <a:schemeClr val="hlink"/>
              </a:buClr>
              <a:buSzPts val="3840"/>
              <a:buFont typeface="Tahoma"/>
              <a:buNone/>
            </a:pPr>
            <a:r>
              <a:t/>
            </a:r>
            <a:endParaRPr b="0" i="0" sz="3200" u="none" cap="none" strike="noStrike">
              <a:solidFill>
                <a:schemeClr val="lt1"/>
              </a:solidFill>
              <a:effectLst>
                <a:outerShdw blurRad="38100" algn="tl" dir="2700000" dist="38100">
                  <a:srgbClr val="C0C0C0"/>
                </a:outerShdw>
              </a:effectLst>
              <a:latin typeface="Tahoma"/>
              <a:ea typeface="Tahoma"/>
              <a:cs typeface="Tahoma"/>
              <a:sym typeface="Tahoma"/>
            </a:endParaRPr>
          </a:p>
          <a:p>
            <a:pPr indent="-228600" lvl="2" marL="1143000" marR="0" rtl="0" algn="l">
              <a:lnSpc>
                <a:spcPct val="100000"/>
              </a:lnSpc>
              <a:spcBef>
                <a:spcPts val="760"/>
              </a:spcBef>
              <a:spcAft>
                <a:spcPts val="0"/>
              </a:spcAft>
              <a:buClr>
                <a:schemeClr val="hlink"/>
              </a:buClr>
              <a:buSzPts val="4560"/>
              <a:buFont typeface="Tahoma"/>
              <a:buNone/>
            </a:pPr>
            <a:r>
              <a:t/>
            </a:r>
            <a:endParaRPr b="0" i="0" sz="3800" u="none" cap="none" strike="noStrike">
              <a:solidFill>
                <a:schemeClr val="lt1"/>
              </a:solidFill>
              <a:effectLst>
                <a:outerShdw blurRad="38100" algn="tl" dir="2700000" dist="38100">
                  <a:srgbClr val="C0C0C0"/>
                </a:outerShdw>
              </a:effectLst>
              <a:latin typeface="Tahoma"/>
              <a:ea typeface="Tahoma"/>
              <a:cs typeface="Tahoma"/>
              <a:sym typeface="Tahoma"/>
            </a:endParaRPr>
          </a:p>
          <a:p>
            <a:pPr indent="-228600" lvl="2" marL="1143000" marR="0" rtl="0" algn="l">
              <a:lnSpc>
                <a:spcPct val="100000"/>
              </a:lnSpc>
              <a:spcBef>
                <a:spcPts val="760"/>
              </a:spcBef>
              <a:spcAft>
                <a:spcPts val="0"/>
              </a:spcAft>
              <a:buClr>
                <a:schemeClr val="hlink"/>
              </a:buClr>
              <a:buSzPts val="4560"/>
              <a:buFont typeface="Tahoma"/>
              <a:buNone/>
            </a:pPr>
            <a:r>
              <a:rPr b="0" i="0" lang="fr-FR" sz="3800" u="none" cap="none" strike="noStrike">
                <a:solidFill>
                  <a:srgbClr val="FF66CC"/>
                </a:solidFill>
                <a:effectLst>
                  <a:outerShdw blurRad="38100" algn="tl" dir="2700000" dist="38100">
                    <a:srgbClr val="C0C0C0"/>
                  </a:outerShdw>
                </a:effectLst>
                <a:latin typeface="Tahoma"/>
                <a:ea typeface="Tahoma"/>
                <a:cs typeface="Tahoma"/>
                <a:sym typeface="Tahoma"/>
              </a:rPr>
              <a:t>LA METHODOLOGIE DENSEIGNEMENT D’EPS  A PARTIR                            		DES PROGRAMMES </a:t>
            </a:r>
            <a:endParaRPr/>
          </a:p>
          <a:p>
            <a:pPr indent="-342900" lvl="0" marL="342900" marR="0" rtl="0" algn="l">
              <a:lnSpc>
                <a:spcPct val="100000"/>
              </a:lnSpc>
              <a:spcBef>
                <a:spcPts val="880"/>
              </a:spcBef>
              <a:spcAft>
                <a:spcPts val="0"/>
              </a:spcAft>
              <a:buClr>
                <a:schemeClr val="hlink"/>
              </a:buClr>
              <a:buSzPts val="5280"/>
              <a:buFont typeface="Tahoma"/>
              <a:buNone/>
            </a:pPr>
            <a:r>
              <a:rPr b="0" i="0" lang="fr-FR" sz="4400" u="none" cap="none" strike="noStrike">
                <a:solidFill>
                  <a:srgbClr val="FF66CC"/>
                </a:solidFill>
                <a:effectLst>
                  <a:outerShdw blurRad="38100" algn="tl" dir="2700000" dist="38100">
                    <a:srgbClr val="C0C0C0"/>
                  </a:outerShdw>
                </a:effectLst>
                <a:latin typeface="Tahoma"/>
                <a:ea typeface="Tahoma"/>
                <a:cs typeface="Tahoma"/>
                <a:sym typeface="Tahoma"/>
              </a:rPr>
              <a:t>				ET DES OP 2009</a:t>
            </a:r>
            <a:endParaRPr/>
          </a:p>
          <a:p>
            <a:pPr indent="-342900" lvl="0" marL="342900" marR="0" rtl="0" algn="l">
              <a:lnSpc>
                <a:spcPct val="100000"/>
              </a:lnSpc>
              <a:spcBef>
                <a:spcPts val="520"/>
              </a:spcBef>
              <a:spcAft>
                <a:spcPts val="0"/>
              </a:spcAft>
              <a:buClr>
                <a:schemeClr val="hlink"/>
              </a:buClr>
              <a:buSzPts val="3120"/>
              <a:buFont typeface="Tahoma"/>
              <a:buNone/>
            </a:pPr>
            <a:r>
              <a:t/>
            </a:r>
            <a:endParaRPr b="0" i="0" sz="2600" u="none" cap="none" strike="noStrike">
              <a:solidFill>
                <a:schemeClr val="lt1"/>
              </a:solidFill>
              <a:effectLst>
                <a:outerShdw blurRad="38100" algn="tl" dir="2700000" dist="38100">
                  <a:srgbClr val="C0C0C0"/>
                </a:outerShdw>
              </a:effectLst>
              <a:latin typeface="Tahoma"/>
              <a:ea typeface="Tahoma"/>
              <a:cs typeface="Tahoma"/>
              <a:sym typeface="Tahoma"/>
            </a:endParaRPr>
          </a:p>
          <a:p>
            <a:pPr indent="-342900" lvl="0" marL="342900" marR="0" rtl="0" algn="l">
              <a:lnSpc>
                <a:spcPct val="100000"/>
              </a:lnSpc>
              <a:spcBef>
                <a:spcPts val="520"/>
              </a:spcBef>
              <a:spcAft>
                <a:spcPts val="0"/>
              </a:spcAft>
              <a:buClr>
                <a:schemeClr val="hlink"/>
              </a:buClr>
              <a:buSzPts val="3120"/>
              <a:buFont typeface="Tahoma"/>
              <a:buNone/>
            </a:pPr>
            <a:r>
              <a:t/>
            </a:r>
            <a:endParaRPr b="0" i="0" sz="2600" u="none" cap="none" strike="noStrike">
              <a:solidFill>
                <a:schemeClr val="lt1"/>
              </a:solidFill>
              <a:effectLst>
                <a:outerShdw blurRad="38100" algn="tl" dir="2700000" dist="38100">
                  <a:srgbClr val="C0C0C0"/>
                </a:outerShdw>
              </a:effectLst>
              <a:latin typeface="Tahoma"/>
              <a:ea typeface="Tahoma"/>
              <a:cs typeface="Tahoma"/>
              <a:sym typeface="Tahoma"/>
            </a:endParaRPr>
          </a:p>
          <a:p>
            <a:pPr indent="-342900" lvl="0" marL="342900" marR="0" rtl="0" algn="l">
              <a:lnSpc>
                <a:spcPct val="100000"/>
              </a:lnSpc>
              <a:spcBef>
                <a:spcPts val="520"/>
              </a:spcBef>
              <a:spcAft>
                <a:spcPts val="0"/>
              </a:spcAft>
              <a:buClr>
                <a:schemeClr val="hlink"/>
              </a:buClr>
              <a:buSzPts val="3120"/>
              <a:buFont typeface="Tahoma"/>
              <a:buNone/>
            </a:pPr>
            <a:r>
              <a:rPr b="0" i="0" lang="fr-FR" sz="2600" u="none" cap="none" strike="noStrike">
                <a:solidFill>
                  <a:schemeClr val="lt1"/>
                </a:solidFill>
                <a:effectLst>
                  <a:outerShdw blurRad="38100" algn="tl" dir="2700000" dist="38100">
                    <a:srgbClr val="C0C0C0"/>
                  </a:outerShdw>
                </a:effectLst>
                <a:latin typeface="Tahoma"/>
                <a:ea typeface="Tahoma"/>
                <a:cs typeface="Tahoma"/>
                <a:sym typeface="Tahoma"/>
              </a:rPr>
              <a:t>Préparer par:</a:t>
            </a:r>
            <a:endParaRPr/>
          </a:p>
          <a:p>
            <a:pPr indent="-342900" lvl="0" marL="342900" marR="0" rtl="0" algn="l">
              <a:lnSpc>
                <a:spcPct val="100000"/>
              </a:lnSpc>
              <a:spcBef>
                <a:spcPts val="520"/>
              </a:spcBef>
              <a:spcAft>
                <a:spcPts val="0"/>
              </a:spcAft>
              <a:buClr>
                <a:schemeClr val="hlink"/>
              </a:buClr>
              <a:buSzPts val="3120"/>
              <a:buFont typeface="Tahoma"/>
              <a:buNone/>
            </a:pPr>
            <a:r>
              <a:rPr b="0" i="0" lang="fr-FR" sz="2600" u="none" cap="none" strike="noStrike">
                <a:solidFill>
                  <a:schemeClr val="lt1"/>
                </a:solidFill>
                <a:effectLst>
                  <a:outerShdw blurRad="38100" algn="tl" dir="2700000" dist="38100">
                    <a:srgbClr val="C0C0C0"/>
                  </a:outerShdw>
                </a:effectLst>
                <a:latin typeface="Tahoma"/>
                <a:ea typeface="Tahoma"/>
                <a:cs typeface="Tahoma"/>
                <a:sym typeface="Tahoma"/>
              </a:rPr>
              <a:t>	 Mr Alaatchane  Houssain                Mr Boumaaza Abdlhadi</a:t>
            </a:r>
            <a:endParaRPr/>
          </a:p>
          <a:p>
            <a:pPr indent="-342900" lvl="0" marL="342900" marR="0" rtl="0" algn="l">
              <a:lnSpc>
                <a:spcPct val="100000"/>
              </a:lnSpc>
              <a:spcBef>
                <a:spcPts val="520"/>
              </a:spcBef>
              <a:spcAft>
                <a:spcPts val="0"/>
              </a:spcAft>
              <a:buClr>
                <a:schemeClr val="hlink"/>
              </a:buClr>
              <a:buSzPts val="3120"/>
              <a:buFont typeface="Tahoma"/>
              <a:buNone/>
            </a:pPr>
            <a:r>
              <a:rPr b="0" i="0" lang="fr-FR" sz="2600" u="none" cap="none" strike="noStrike">
                <a:solidFill>
                  <a:schemeClr val="lt1"/>
                </a:solidFill>
                <a:effectLst>
                  <a:outerShdw blurRad="38100" algn="tl" dir="2700000" dist="38100">
                    <a:srgbClr val="C0C0C0"/>
                  </a:outerShdw>
                </a:effectLst>
                <a:latin typeface="Tahoma"/>
                <a:ea typeface="Tahoma"/>
                <a:cs typeface="Tahoma"/>
                <a:sym typeface="Tahoma"/>
              </a:rPr>
              <a:t>			</a:t>
            </a:r>
            <a:endParaRPr/>
          </a:p>
          <a:p>
            <a:pPr indent="-342900" lvl="0" marL="342900" marR="0" rtl="0" algn="l">
              <a:lnSpc>
                <a:spcPct val="100000"/>
              </a:lnSpc>
              <a:spcBef>
                <a:spcPts val="520"/>
              </a:spcBef>
              <a:spcAft>
                <a:spcPts val="0"/>
              </a:spcAft>
              <a:buClr>
                <a:schemeClr val="hlink"/>
              </a:buClr>
              <a:buSzPts val="3120"/>
              <a:buFont typeface="Tahoma"/>
              <a:buNone/>
            </a:pPr>
            <a:r>
              <a:rPr b="0" i="0" lang="fr-FR" sz="2600" u="none" cap="none" strike="noStrike">
                <a:solidFill>
                  <a:schemeClr val="lt1"/>
                </a:solidFill>
                <a:effectLst>
                  <a:outerShdw blurRad="38100" algn="tl" dir="2700000" dist="38100">
                    <a:srgbClr val="C0C0C0"/>
                  </a:outerShdw>
                </a:effectLst>
                <a:latin typeface="Tahoma"/>
                <a:ea typeface="Tahoma"/>
                <a:cs typeface="Tahoma"/>
                <a:sym typeface="Tahoma"/>
              </a:rPr>
              <a:t>			</a:t>
            </a:r>
            <a:endParaRPr/>
          </a:p>
        </p:txBody>
      </p:sp>
    </p:spTree>
  </p:cSld>
  <p:clrMapOvr>
    <a:masterClrMapping/>
  </p:clrMapOvr>
  <p:transition spd="slow">
    <p:wedge/>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0">
  <p:cSld>
    <p:spTree>
      <p:nvGrpSpPr>
        <p:cNvPr id="204" name="Shape 204"/>
        <p:cNvGrpSpPr/>
        <p:nvPr/>
      </p:nvGrpSpPr>
      <p:grpSpPr>
        <a:xfrm>
          <a:off x="0" y="0"/>
          <a:ext cx="0" cy="0"/>
          <a:chOff x="0" y="0"/>
          <a:chExt cx="0" cy="0"/>
        </a:xfrm>
      </p:grpSpPr>
      <p:sp>
        <p:nvSpPr>
          <p:cNvPr id="205" name="Shape 205"/>
          <p:cNvSpPr txBox="1"/>
          <p:nvPr>
            <p:ph type="ctrTitle"/>
          </p:nvPr>
        </p:nvSpPr>
        <p:spPr>
          <a:xfrm>
            <a:off x="1295400" y="228600"/>
            <a:ext cx="7848600" cy="609600"/>
          </a:xfrm>
          <a:prstGeom prst="rect">
            <a:avLst/>
          </a:prstGeom>
          <a:noFill/>
          <a:ln>
            <a:noFill/>
          </a:ln>
        </p:spPr>
        <p:txBody>
          <a:bodyPr anchorCtr="1" anchor="b" bIns="45700" lIns="91425" spcFirstLastPara="1" rIns="91425" wrap="square" tIns="45700">
            <a:noAutofit/>
          </a:bodyPr>
          <a:lstStyle/>
          <a:p>
            <a:pPr indent="0" lvl="0" marL="0" rtl="0" algn="ctr">
              <a:lnSpc>
                <a:spcPct val="100000"/>
              </a:lnSpc>
              <a:spcBef>
                <a:spcPts val="0"/>
              </a:spcBef>
              <a:spcAft>
                <a:spcPts val="0"/>
              </a:spcAft>
              <a:buClr>
                <a:srgbClr val="FF3300"/>
              </a:buClr>
              <a:buSzPts val="3200"/>
              <a:buFont typeface="Tahoma"/>
              <a:buNone/>
            </a:pPr>
            <a:r>
              <a:rPr b="0" i="0" lang="fr-FR" sz="3200" u="none">
                <a:solidFill>
                  <a:srgbClr val="FF3300"/>
                </a:solidFill>
                <a:effectLst>
                  <a:outerShdw blurRad="38100" algn="tl" dir="2700000" dist="38100">
                    <a:srgbClr val="C0C0C0"/>
                  </a:outerShdw>
                </a:effectLst>
                <a:latin typeface="Tahoma"/>
                <a:ea typeface="Tahoma"/>
                <a:cs typeface="Tahoma"/>
                <a:sym typeface="Tahoma"/>
              </a:rPr>
              <a:t>خصوصيات و الحاجات في علاقتها مع الأهداف التربوية</a:t>
            </a:r>
            <a:endParaRPr/>
          </a:p>
        </p:txBody>
      </p:sp>
      <p:sp>
        <p:nvSpPr>
          <p:cNvPr id="206" name="Shape 206"/>
          <p:cNvSpPr txBox="1"/>
          <p:nvPr>
            <p:ph idx="1" type="subTitle"/>
          </p:nvPr>
        </p:nvSpPr>
        <p:spPr>
          <a:xfrm>
            <a:off x="0" y="1066800"/>
            <a:ext cx="9144000" cy="42672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3600"/>
              <a:buFont typeface="Tahoma"/>
              <a:buNone/>
            </a:pPr>
            <a:r>
              <a:rPr b="0" i="0" lang="fr-FR" sz="3000" u="none">
                <a:solidFill>
                  <a:schemeClr val="lt1"/>
                </a:solidFill>
                <a:effectLst>
                  <a:outerShdw blurRad="38100" algn="tl" dir="2700000" dist="38100">
                    <a:srgbClr val="C0C0C0"/>
                  </a:outerShdw>
                </a:effectLst>
                <a:latin typeface="Tahoma"/>
                <a:ea typeface="Tahoma"/>
                <a:cs typeface="Tahoma"/>
                <a:sym typeface="Tahoma"/>
              </a:rPr>
              <a:t>من مميزات هذه التوجيهات أنها تنطلق من خصوصيات التلاميذ البيولوجية والنفسية والعضوية، وبناء على هذه الخصوصيات تم تحديد حاجيات التلاميذ و التي سيتم تلبيتها من خلال الأهداف المسطرة لكل مستوى. ولهذا فإن الأهداف </a:t>
            </a:r>
            <a:endParaRPr/>
          </a:p>
          <a:p>
            <a:pPr indent="0" lvl="0" marL="0" rtl="0" algn="ctr">
              <a:lnSpc>
                <a:spcPct val="100000"/>
              </a:lnSpc>
              <a:spcBef>
                <a:spcPts val="440"/>
              </a:spcBef>
              <a:spcAft>
                <a:spcPts val="0"/>
              </a:spcAft>
              <a:buSzPts val="2640"/>
              <a:buFont typeface="Tahoma"/>
              <a:buNone/>
            </a:pPr>
            <a:r>
              <a:rPr b="0" i="0" lang="fr-FR" sz="2200" u="none">
                <a:solidFill>
                  <a:schemeClr val="lt1"/>
                </a:solidFill>
                <a:effectLst>
                  <a:outerShdw blurRad="38100" algn="tl" dir="2700000" dist="38100">
                    <a:srgbClr val="C0C0C0"/>
                  </a:outerShdw>
                </a:effectLst>
                <a:latin typeface="Tahoma"/>
                <a:ea typeface="Tahoma"/>
                <a:cs typeface="Tahoma"/>
                <a:sym typeface="Tahoma"/>
              </a:rPr>
              <a:t> </a:t>
            </a:r>
            <a:endParaRPr/>
          </a:p>
        </p:txBody>
      </p:sp>
      <p:sp>
        <p:nvSpPr>
          <p:cNvPr id="207" name="Shape 207"/>
          <p:cNvSpPr/>
          <p:nvPr/>
        </p:nvSpPr>
        <p:spPr>
          <a:xfrm>
            <a:off x="5257800" y="2667000"/>
            <a:ext cx="3657600" cy="1905000"/>
          </a:xfrm>
          <a:prstGeom prst="ellipse">
            <a:avLst/>
          </a:prstGeom>
          <a:solidFill>
            <a:schemeClr val="accent1"/>
          </a:solidFill>
          <a:ln cap="flat" cmpd="sng" w="9525">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342900" lvl="0" marL="342900" marR="0" rtl="0" algn="ctr">
              <a:lnSpc>
                <a:spcPct val="100000"/>
              </a:lnSpc>
              <a:spcBef>
                <a:spcPts val="0"/>
              </a:spcBef>
              <a:spcAft>
                <a:spcPts val="0"/>
              </a:spcAft>
              <a:buClr>
                <a:schemeClr val="lt2"/>
              </a:buClr>
              <a:buSzPts val="1960"/>
              <a:buFont typeface="Noto Sans Symbols"/>
              <a:buChar char="●"/>
            </a:pPr>
            <a:r>
              <a:rPr b="0" i="0" lang="fr-FR" sz="2800" u="none">
                <a:solidFill>
                  <a:srgbClr val="FF3300"/>
                </a:solidFill>
                <a:latin typeface="Arial"/>
                <a:ea typeface="Arial"/>
                <a:cs typeface="Arial"/>
                <a:sym typeface="Arial"/>
              </a:rPr>
              <a:t>الخصوصيات </a:t>
            </a:r>
            <a:r>
              <a:rPr b="0" i="0" lang="fr-FR" sz="2400" u="none">
                <a:solidFill>
                  <a:srgbClr val="FF3300"/>
                </a:solidFill>
                <a:latin typeface="Arial"/>
                <a:ea typeface="Arial"/>
                <a:cs typeface="Arial"/>
                <a:sym typeface="Arial"/>
              </a:rPr>
              <a:t>:</a:t>
            </a:r>
            <a:r>
              <a:rPr b="0" i="0" lang="fr-FR" sz="2400" u="none">
                <a:solidFill>
                  <a:schemeClr val="lt1"/>
                </a:solidFill>
                <a:latin typeface="Arial"/>
                <a:ea typeface="Arial"/>
                <a:cs typeface="Arial"/>
                <a:sym typeface="Arial"/>
              </a:rPr>
              <a:t>*</a:t>
            </a:r>
            <a:endParaRPr b="0" i="0" sz="2400" u="none">
              <a:solidFill>
                <a:schemeClr val="lt1"/>
              </a:solidFill>
              <a:latin typeface="Arial"/>
              <a:ea typeface="Arial"/>
              <a:cs typeface="Arial"/>
              <a:sym typeface="Arial"/>
            </a:endParaRPr>
          </a:p>
          <a:p>
            <a:pPr indent="-342900" lvl="0" marL="342900" marR="0" rtl="0" algn="ctr">
              <a:lnSpc>
                <a:spcPct val="100000"/>
              </a:lnSpc>
              <a:spcBef>
                <a:spcPts val="480"/>
              </a:spcBef>
              <a:spcAft>
                <a:spcPts val="0"/>
              </a:spcAft>
              <a:buClr>
                <a:schemeClr val="lt2"/>
              </a:buClr>
              <a:buSzPts val="1680"/>
              <a:buFont typeface="Noto Sans Symbols"/>
              <a:buChar char="●"/>
            </a:pPr>
            <a:r>
              <a:rPr b="0" i="0" lang="fr-FR" sz="2400" u="none">
                <a:solidFill>
                  <a:srgbClr val="FF3300"/>
                </a:solidFill>
                <a:latin typeface="Arial"/>
                <a:ea typeface="Arial"/>
                <a:cs typeface="Arial"/>
                <a:sym typeface="Arial"/>
              </a:rPr>
              <a:t>البيولوجية –النفسية -الاجتماعية</a:t>
            </a:r>
            <a:endParaRPr/>
          </a:p>
        </p:txBody>
      </p:sp>
      <p:sp>
        <p:nvSpPr>
          <p:cNvPr id="208" name="Shape 208"/>
          <p:cNvSpPr/>
          <p:nvPr/>
        </p:nvSpPr>
        <p:spPr>
          <a:xfrm>
            <a:off x="685800" y="2895600"/>
            <a:ext cx="3505200" cy="2057400"/>
          </a:xfrm>
          <a:prstGeom prst="ellipse">
            <a:avLst/>
          </a:prstGeom>
          <a:solidFill>
            <a:schemeClr val="accent1"/>
          </a:solidFill>
          <a:ln cap="flat" cmpd="sng" w="9525">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342900" lvl="0" marL="342900" marR="0" rtl="0" algn="ctr">
              <a:lnSpc>
                <a:spcPct val="100000"/>
              </a:lnSpc>
              <a:spcBef>
                <a:spcPts val="0"/>
              </a:spcBef>
              <a:spcAft>
                <a:spcPts val="0"/>
              </a:spcAft>
              <a:buClr>
                <a:srgbClr val="FF3300"/>
              </a:buClr>
              <a:buSzPts val="2800"/>
              <a:buFont typeface="Arial"/>
              <a:buNone/>
            </a:pPr>
            <a:r>
              <a:rPr b="0" i="0" lang="fr-FR" sz="2800" u="none">
                <a:solidFill>
                  <a:srgbClr val="FF3300"/>
                </a:solidFill>
                <a:latin typeface="Arial"/>
                <a:ea typeface="Arial"/>
                <a:cs typeface="Arial"/>
                <a:sym typeface="Arial"/>
              </a:rPr>
              <a:t>الحاجات</a:t>
            </a:r>
            <a:endParaRPr/>
          </a:p>
        </p:txBody>
      </p:sp>
      <p:sp>
        <p:nvSpPr>
          <p:cNvPr id="209" name="Shape 209"/>
          <p:cNvSpPr/>
          <p:nvPr/>
        </p:nvSpPr>
        <p:spPr>
          <a:xfrm>
            <a:off x="4114800" y="4876800"/>
            <a:ext cx="3048000" cy="1981200"/>
          </a:xfrm>
          <a:prstGeom prst="ellipse">
            <a:avLst/>
          </a:prstGeom>
          <a:solidFill>
            <a:schemeClr val="accent1"/>
          </a:solidFill>
          <a:ln cap="flat" cmpd="sng" w="9525">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342900" lvl="0" marL="342900" marR="0" rtl="0" algn="ctr">
              <a:lnSpc>
                <a:spcPct val="100000"/>
              </a:lnSpc>
              <a:spcBef>
                <a:spcPts val="0"/>
              </a:spcBef>
              <a:spcAft>
                <a:spcPts val="0"/>
              </a:spcAft>
              <a:buClr>
                <a:schemeClr val="lt1"/>
              </a:buClr>
              <a:buSzPts val="1600"/>
              <a:buFont typeface="Arial"/>
              <a:buNone/>
            </a:pPr>
            <a:r>
              <a:rPr b="0" i="0" lang="fr-FR" sz="1600" u="none">
                <a:solidFill>
                  <a:schemeClr val="lt1"/>
                </a:solidFill>
                <a:latin typeface="Arial"/>
                <a:ea typeface="Arial"/>
                <a:cs typeface="Arial"/>
                <a:sym typeface="Arial"/>
              </a:rPr>
              <a:t>ا</a:t>
            </a:r>
            <a:r>
              <a:rPr b="0" i="0" lang="fr-FR" sz="2800" u="none">
                <a:solidFill>
                  <a:srgbClr val="FF3300"/>
                </a:solidFill>
                <a:latin typeface="Arial"/>
                <a:ea typeface="Arial"/>
                <a:cs typeface="Arial"/>
                <a:sym typeface="Arial"/>
              </a:rPr>
              <a:t>لأهداف</a:t>
            </a:r>
            <a:endParaRPr/>
          </a:p>
        </p:txBody>
      </p:sp>
      <p:cxnSp>
        <p:nvCxnSpPr>
          <p:cNvPr id="210" name="Shape 210"/>
          <p:cNvCxnSpPr/>
          <p:nvPr/>
        </p:nvCxnSpPr>
        <p:spPr>
          <a:xfrm>
            <a:off x="3733800" y="3124200"/>
            <a:ext cx="1676400" cy="0"/>
          </a:xfrm>
          <a:prstGeom prst="straightConnector1">
            <a:avLst/>
          </a:prstGeom>
          <a:noFill/>
          <a:ln cap="flat" cmpd="sng" w="28575">
            <a:solidFill>
              <a:srgbClr val="FF3300"/>
            </a:solidFill>
            <a:prstDash val="solid"/>
            <a:miter lim="800000"/>
            <a:headEnd len="med" w="med" type="none"/>
            <a:tailEnd len="med" w="med" type="triangle"/>
          </a:ln>
        </p:spPr>
      </p:cxnSp>
      <p:cxnSp>
        <p:nvCxnSpPr>
          <p:cNvPr id="211" name="Shape 211"/>
          <p:cNvCxnSpPr/>
          <p:nvPr/>
        </p:nvCxnSpPr>
        <p:spPr>
          <a:xfrm flipH="1">
            <a:off x="7010400" y="4495800"/>
            <a:ext cx="914400" cy="914400"/>
          </a:xfrm>
          <a:prstGeom prst="straightConnector1">
            <a:avLst/>
          </a:prstGeom>
          <a:noFill/>
          <a:ln cap="flat" cmpd="sng" w="28575">
            <a:solidFill>
              <a:srgbClr val="FF3300"/>
            </a:solidFill>
            <a:prstDash val="solid"/>
            <a:miter lim="800000"/>
            <a:headEnd len="med" w="med" type="none"/>
            <a:tailEnd len="med" w="med" type="triangle"/>
          </a:ln>
        </p:spPr>
      </p:cxnSp>
      <p:cxnSp>
        <p:nvCxnSpPr>
          <p:cNvPr id="212" name="Shape 212"/>
          <p:cNvCxnSpPr/>
          <p:nvPr/>
        </p:nvCxnSpPr>
        <p:spPr>
          <a:xfrm>
            <a:off x="3276600" y="4876800"/>
            <a:ext cx="914400" cy="609600"/>
          </a:xfrm>
          <a:prstGeom prst="straightConnector1">
            <a:avLst/>
          </a:prstGeom>
          <a:noFill/>
          <a:ln cap="flat" cmpd="sng" w="28575">
            <a:solidFill>
              <a:srgbClr val="FF3300"/>
            </a:solidFill>
            <a:prstDash val="solid"/>
            <a:miter lim="800000"/>
            <a:headEnd len="med" w="med" type="none"/>
            <a:tailEnd len="med" w="med" type="triangle"/>
          </a:ln>
        </p:spPr>
      </p:cxnSp>
    </p:spTree>
  </p:cSld>
  <p:clrMapOvr>
    <a:masterClrMapping/>
  </p:clrMapOvr>
  <p:transition spd="slow">
    <p:blinds dir="vert"/>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0">
  <p:cSld>
    <p:spTree>
      <p:nvGrpSpPr>
        <p:cNvPr id="216" name="Shape 216"/>
        <p:cNvGrpSpPr/>
        <p:nvPr/>
      </p:nvGrpSpPr>
      <p:grpSpPr>
        <a:xfrm>
          <a:off x="0" y="0"/>
          <a:ext cx="0" cy="0"/>
          <a:chOff x="0" y="0"/>
          <a:chExt cx="0" cy="0"/>
        </a:xfrm>
      </p:grpSpPr>
      <p:sp>
        <p:nvSpPr>
          <p:cNvPr id="217" name="Shape 217"/>
          <p:cNvSpPr txBox="1"/>
          <p:nvPr>
            <p:ph type="ctrTitle"/>
          </p:nvPr>
        </p:nvSpPr>
        <p:spPr>
          <a:xfrm>
            <a:off x="0" y="304800"/>
            <a:ext cx="9144000" cy="990600"/>
          </a:xfrm>
          <a:prstGeom prst="rect">
            <a:avLst/>
          </a:prstGeom>
          <a:noFill/>
          <a:ln>
            <a:noFill/>
          </a:ln>
        </p:spPr>
        <p:txBody>
          <a:bodyPr anchorCtr="1" anchor="b" bIns="45700" lIns="91425" spcFirstLastPara="1" rIns="91425" wrap="square" tIns="45700">
            <a:noAutofit/>
          </a:bodyPr>
          <a:lstStyle/>
          <a:p>
            <a:pPr indent="0" lvl="0" marL="0" rtl="0" algn="ctr">
              <a:lnSpc>
                <a:spcPct val="100000"/>
              </a:lnSpc>
              <a:spcBef>
                <a:spcPts val="0"/>
              </a:spcBef>
              <a:spcAft>
                <a:spcPts val="0"/>
              </a:spcAft>
              <a:buClr>
                <a:schemeClr val="lt2"/>
              </a:buClr>
              <a:buSzPts val="4000"/>
              <a:buFont typeface="Tahoma"/>
              <a:buNone/>
            </a:pPr>
            <a:br>
              <a:rPr b="0" i="0" lang="fr-FR" sz="4000" u="none">
                <a:solidFill>
                  <a:schemeClr val="lt2"/>
                </a:solidFill>
                <a:effectLst>
                  <a:outerShdw blurRad="38100" algn="tl" dir="2700000" dist="38100">
                    <a:srgbClr val="C0C0C0"/>
                  </a:outerShdw>
                </a:effectLst>
                <a:latin typeface="Tahoma"/>
                <a:ea typeface="Tahoma"/>
                <a:cs typeface="Tahoma"/>
                <a:sym typeface="Tahoma"/>
              </a:rPr>
            </a:br>
            <a:endParaRPr/>
          </a:p>
        </p:txBody>
      </p:sp>
      <p:sp>
        <p:nvSpPr>
          <p:cNvPr id="218" name="Shape 218"/>
          <p:cNvSpPr txBox="1"/>
          <p:nvPr>
            <p:ph idx="1" type="subTitle"/>
          </p:nvPr>
        </p:nvSpPr>
        <p:spPr>
          <a:xfrm>
            <a:off x="0" y="0"/>
            <a:ext cx="9144000" cy="6477000"/>
          </a:xfrm>
          <a:prstGeom prst="rect">
            <a:avLst/>
          </a:prstGeom>
          <a:noFill/>
          <a:ln cap="flat" cmpd="sng" w="9525">
            <a:solidFill>
              <a:srgbClr val="FF66CC"/>
            </a:solidFill>
            <a:prstDash val="solid"/>
            <a:miter lim="524288"/>
            <a:headEnd len="sm" w="sm" type="none"/>
            <a:tailEnd len="sm" w="sm" type="none"/>
          </a:ln>
        </p:spPr>
        <p:txBody>
          <a:bodyPr anchorCtr="0" anchor="t" bIns="45700" lIns="91425" spcFirstLastPara="1" rIns="91425" wrap="square" tIns="45700">
            <a:noAutofit/>
          </a:bodyPr>
          <a:lstStyle/>
          <a:p>
            <a:pPr indent="0" lvl="0" marL="0" rtl="0" algn="r">
              <a:lnSpc>
                <a:spcPct val="90000"/>
              </a:lnSpc>
              <a:spcBef>
                <a:spcPts val="0"/>
              </a:spcBef>
              <a:spcAft>
                <a:spcPts val="0"/>
              </a:spcAft>
              <a:buSzPts val="3600"/>
              <a:buFont typeface="Tahoma"/>
              <a:buNone/>
            </a:pPr>
            <a:r>
              <a:rPr b="0" i="0" lang="fr-FR" sz="3000" u="none">
                <a:solidFill>
                  <a:schemeClr val="lt1"/>
                </a:solidFill>
                <a:effectLst>
                  <a:outerShdw blurRad="38100" algn="tl" dir="2700000" dist="38100">
                    <a:srgbClr val="C0C0C0"/>
                  </a:outerShdw>
                </a:effectLst>
                <a:latin typeface="Tahoma"/>
                <a:ea typeface="Tahoma"/>
                <a:cs typeface="Tahoma"/>
                <a:sym typeface="Tahoma"/>
              </a:rPr>
              <a:t>                                       </a:t>
            </a:r>
            <a:r>
              <a:rPr b="1" i="0" lang="fr-FR" sz="3300" u="none">
                <a:solidFill>
                  <a:srgbClr val="FF3300"/>
                </a:solidFill>
                <a:effectLst>
                  <a:outerShdw blurRad="38100" algn="tl" dir="2700000" dist="38100">
                    <a:srgbClr val="C0C0C0"/>
                  </a:outerShdw>
                </a:effectLst>
                <a:latin typeface="Tahoma"/>
                <a:ea typeface="Tahoma"/>
                <a:cs typeface="Tahoma"/>
                <a:sym typeface="Tahoma"/>
              </a:rPr>
              <a:t>الخصائص البيولوجية والعضوية</a:t>
            </a:r>
            <a:endParaRPr b="1" i="0" sz="3300" u="none">
              <a:solidFill>
                <a:srgbClr val="FF3300"/>
              </a:solidFill>
              <a:effectLst>
                <a:outerShdw blurRad="38100" algn="tl" dir="2700000" dist="38100">
                  <a:srgbClr val="C0C0C0"/>
                </a:outerShdw>
              </a:effectLst>
              <a:latin typeface="Tahoma"/>
              <a:ea typeface="Tahoma"/>
              <a:cs typeface="Tahoma"/>
              <a:sym typeface="Tahoma"/>
            </a:endParaRPr>
          </a:p>
          <a:p>
            <a:pPr indent="0" lvl="0" marL="0" rtl="0" algn="ctr">
              <a:lnSpc>
                <a:spcPct val="90000"/>
              </a:lnSpc>
              <a:spcBef>
                <a:spcPts val="660"/>
              </a:spcBef>
              <a:spcAft>
                <a:spcPts val="0"/>
              </a:spcAft>
              <a:buSzPts val="3600"/>
              <a:buFont typeface="Tahoma"/>
              <a:buNone/>
            </a:pPr>
            <a:r>
              <a:rPr b="0" i="0" lang="fr-FR" sz="3000" u="none">
                <a:solidFill>
                  <a:schemeClr val="lt1"/>
                </a:solidFill>
                <a:effectLst>
                  <a:outerShdw blurRad="38100" algn="tl" dir="2700000" dist="38100">
                    <a:srgbClr val="C0C0C0"/>
                  </a:outerShdw>
                </a:effectLst>
                <a:latin typeface="Tahoma"/>
                <a:ea typeface="Tahoma"/>
                <a:cs typeface="Tahoma"/>
                <a:sym typeface="Tahoma"/>
              </a:rPr>
              <a:t>   </a:t>
            </a:r>
            <a:r>
              <a:rPr b="0" i="1" lang="fr-FR" sz="3300" u="none">
                <a:solidFill>
                  <a:schemeClr val="accent1"/>
                </a:solidFill>
                <a:effectLst>
                  <a:outerShdw blurRad="38100" algn="tl" dir="2700000" dist="38100">
                    <a:srgbClr val="C0C0C0"/>
                  </a:outerShdw>
                </a:effectLst>
                <a:latin typeface="Tahoma"/>
                <a:ea typeface="Tahoma"/>
                <a:cs typeface="Tahoma"/>
                <a:sym typeface="Tahoma"/>
              </a:rPr>
              <a:t>النمو البدني السريع</a:t>
            </a:r>
            <a:endParaRPr/>
          </a:p>
          <a:p>
            <a:pPr indent="0" lvl="0" marL="0" rtl="0" algn="ctr">
              <a:lnSpc>
                <a:spcPct val="90000"/>
              </a:lnSpc>
              <a:spcBef>
                <a:spcPts val="660"/>
              </a:spcBef>
              <a:spcAft>
                <a:spcPts val="0"/>
              </a:spcAft>
              <a:buSzPts val="3960"/>
              <a:buFont typeface="Tahoma"/>
              <a:buNone/>
            </a:pPr>
            <a:r>
              <a:rPr b="0" i="1" lang="fr-FR" sz="3300" u="none">
                <a:solidFill>
                  <a:schemeClr val="accent1"/>
                </a:solidFill>
                <a:effectLst>
                  <a:outerShdw blurRad="38100" algn="tl" dir="2700000" dist="38100">
                    <a:srgbClr val="C0C0C0"/>
                  </a:outerShdw>
                </a:effectLst>
                <a:latin typeface="Tahoma"/>
                <a:ea typeface="Tahoma"/>
                <a:cs typeface="Tahoma"/>
                <a:sym typeface="Tahoma"/>
              </a:rPr>
              <a:t>   سرعة الشعور بالتعب</a:t>
            </a:r>
            <a:endParaRPr/>
          </a:p>
          <a:p>
            <a:pPr indent="0" lvl="0" marL="0" rtl="0" algn="ctr">
              <a:lnSpc>
                <a:spcPct val="90000"/>
              </a:lnSpc>
              <a:spcBef>
                <a:spcPts val="660"/>
              </a:spcBef>
              <a:spcAft>
                <a:spcPts val="0"/>
              </a:spcAft>
              <a:buSzPts val="3960"/>
              <a:buFont typeface="Tahoma"/>
              <a:buNone/>
            </a:pPr>
            <a:r>
              <a:rPr b="0" i="1" lang="fr-FR" sz="3300" u="none">
                <a:solidFill>
                  <a:schemeClr val="accent1"/>
                </a:solidFill>
                <a:effectLst>
                  <a:outerShdw blurRad="38100" algn="tl" dir="2700000" dist="38100">
                    <a:srgbClr val="C0C0C0"/>
                  </a:outerShdw>
                </a:effectLst>
                <a:latin typeface="Tahoma"/>
                <a:ea typeface="Tahoma"/>
                <a:cs typeface="Tahoma"/>
                <a:sym typeface="Tahoma"/>
              </a:rPr>
              <a:t>   الاستعداد لتعلم المهارات</a:t>
            </a:r>
            <a:r>
              <a:rPr b="0" i="0" lang="fr-FR" sz="3000" u="none">
                <a:solidFill>
                  <a:schemeClr val="lt1"/>
                </a:solidFill>
                <a:effectLst>
                  <a:outerShdw blurRad="38100" algn="tl" dir="2700000" dist="38100">
                    <a:srgbClr val="C0C0C0"/>
                  </a:outerShdw>
                </a:effectLst>
                <a:latin typeface="Tahoma"/>
                <a:ea typeface="Tahoma"/>
                <a:cs typeface="Tahoma"/>
                <a:sym typeface="Tahoma"/>
              </a:rPr>
              <a:t> </a:t>
            </a:r>
            <a:endParaRPr b="0" i="0" sz="3000" u="none">
              <a:solidFill>
                <a:schemeClr val="lt1"/>
              </a:solidFill>
              <a:effectLst>
                <a:outerShdw blurRad="38100" algn="tl" dir="2700000" dist="38100">
                  <a:srgbClr val="C0C0C0"/>
                </a:outerShdw>
              </a:effectLst>
              <a:latin typeface="Tahoma"/>
              <a:ea typeface="Tahoma"/>
              <a:cs typeface="Tahoma"/>
              <a:sym typeface="Tahoma"/>
            </a:endParaRPr>
          </a:p>
          <a:p>
            <a:pPr indent="0" lvl="0" marL="0" rtl="0" algn="r">
              <a:lnSpc>
                <a:spcPct val="90000"/>
              </a:lnSpc>
              <a:spcBef>
                <a:spcPts val="660"/>
              </a:spcBef>
              <a:spcAft>
                <a:spcPts val="0"/>
              </a:spcAft>
              <a:buSzPts val="3600"/>
              <a:buFont typeface="Tahoma"/>
              <a:buNone/>
            </a:pPr>
            <a:r>
              <a:rPr b="0" i="0" lang="fr-FR" sz="3000" u="none">
                <a:solidFill>
                  <a:schemeClr val="lt1"/>
                </a:solidFill>
                <a:effectLst>
                  <a:outerShdw blurRad="38100" algn="tl" dir="2700000" dist="38100">
                    <a:srgbClr val="C0C0C0"/>
                  </a:outerShdw>
                </a:effectLst>
                <a:latin typeface="Tahoma"/>
                <a:ea typeface="Tahoma"/>
                <a:cs typeface="Tahoma"/>
                <a:sym typeface="Tahoma"/>
              </a:rPr>
              <a:t>    </a:t>
            </a:r>
            <a:r>
              <a:rPr b="1" i="0" lang="fr-FR" sz="3300" u="none">
                <a:solidFill>
                  <a:srgbClr val="FF3300"/>
                </a:solidFill>
                <a:effectLst>
                  <a:outerShdw blurRad="38100" algn="tl" dir="2700000" dist="38100">
                    <a:srgbClr val="C0C0C0"/>
                  </a:outerShdw>
                </a:effectLst>
                <a:latin typeface="Tahoma"/>
                <a:ea typeface="Tahoma"/>
                <a:cs typeface="Tahoma"/>
                <a:sym typeface="Tahoma"/>
              </a:rPr>
              <a:t>                                               الحاجات</a:t>
            </a:r>
            <a:endParaRPr/>
          </a:p>
          <a:p>
            <a:pPr indent="0" lvl="0" marL="0" rtl="0" algn="ctr">
              <a:lnSpc>
                <a:spcPct val="90000"/>
              </a:lnSpc>
              <a:spcBef>
                <a:spcPts val="660"/>
              </a:spcBef>
              <a:spcAft>
                <a:spcPts val="0"/>
              </a:spcAft>
              <a:buSzPts val="3960"/>
              <a:buFont typeface="Tahoma"/>
              <a:buNone/>
            </a:pPr>
            <a:r>
              <a:rPr b="0" i="1" lang="fr-FR" sz="3300" u="none">
                <a:solidFill>
                  <a:schemeClr val="lt2"/>
                </a:solidFill>
                <a:effectLst>
                  <a:outerShdw blurRad="38100" algn="tl" dir="2700000" dist="38100">
                    <a:srgbClr val="C0C0C0"/>
                  </a:outerShdw>
                </a:effectLst>
                <a:latin typeface="Tahoma"/>
                <a:ea typeface="Tahoma"/>
                <a:cs typeface="Tahoma"/>
                <a:sym typeface="Tahoma"/>
              </a:rPr>
              <a:t>التوازن والتنسيق الحركي</a:t>
            </a:r>
            <a:endParaRPr/>
          </a:p>
          <a:p>
            <a:pPr indent="0" lvl="0" marL="0" rtl="0" algn="ctr">
              <a:lnSpc>
                <a:spcPct val="90000"/>
              </a:lnSpc>
              <a:spcBef>
                <a:spcPts val="660"/>
              </a:spcBef>
              <a:spcAft>
                <a:spcPts val="0"/>
              </a:spcAft>
              <a:buSzPts val="3960"/>
              <a:buFont typeface="Tahoma"/>
              <a:buNone/>
            </a:pPr>
            <a:r>
              <a:rPr b="0" i="1" lang="fr-FR" sz="3300" u="none">
                <a:solidFill>
                  <a:schemeClr val="lt2"/>
                </a:solidFill>
                <a:effectLst>
                  <a:outerShdw blurRad="38100" algn="tl" dir="2700000" dist="38100">
                    <a:srgbClr val="C0C0C0"/>
                  </a:outerShdw>
                </a:effectLst>
                <a:latin typeface="Tahoma"/>
                <a:ea typeface="Tahoma"/>
                <a:cs typeface="Tahoma"/>
                <a:sym typeface="Tahoma"/>
              </a:rPr>
              <a:t>اللياقة البدنية</a:t>
            </a:r>
            <a:endParaRPr/>
          </a:p>
          <a:p>
            <a:pPr indent="0" lvl="0" marL="0" rtl="0" algn="ctr">
              <a:lnSpc>
                <a:spcPct val="90000"/>
              </a:lnSpc>
              <a:spcBef>
                <a:spcPts val="660"/>
              </a:spcBef>
              <a:spcAft>
                <a:spcPts val="0"/>
              </a:spcAft>
              <a:buSzPts val="3960"/>
              <a:buFont typeface="Tahoma"/>
              <a:buNone/>
            </a:pPr>
            <a:r>
              <a:rPr b="0" i="1" lang="fr-FR" sz="3300" u="none">
                <a:solidFill>
                  <a:schemeClr val="lt2"/>
                </a:solidFill>
                <a:effectLst>
                  <a:outerShdw blurRad="38100" algn="tl" dir="2700000" dist="38100">
                    <a:srgbClr val="C0C0C0"/>
                  </a:outerShdw>
                </a:effectLst>
                <a:latin typeface="Tahoma"/>
                <a:ea typeface="Tahoma"/>
                <a:cs typeface="Tahoma"/>
                <a:sym typeface="Tahoma"/>
              </a:rPr>
              <a:t>ممارسة الانشطة البدنية</a:t>
            </a:r>
            <a:endParaRPr/>
          </a:p>
          <a:p>
            <a:pPr indent="0" lvl="0" marL="0" rtl="0" algn="r">
              <a:lnSpc>
                <a:spcPct val="90000"/>
              </a:lnSpc>
              <a:spcBef>
                <a:spcPts val="660"/>
              </a:spcBef>
              <a:spcAft>
                <a:spcPts val="0"/>
              </a:spcAft>
              <a:buSzPts val="3600"/>
              <a:buFont typeface="Tahoma"/>
              <a:buNone/>
            </a:pPr>
            <a:r>
              <a:rPr b="0" i="0" lang="fr-FR" sz="3000" u="none">
                <a:solidFill>
                  <a:schemeClr val="lt1"/>
                </a:solidFill>
                <a:effectLst>
                  <a:outerShdw blurRad="38100" algn="tl" dir="2700000" dist="38100">
                    <a:srgbClr val="C0C0C0"/>
                  </a:outerShdw>
                </a:effectLst>
                <a:latin typeface="Tahoma"/>
                <a:ea typeface="Tahoma"/>
                <a:cs typeface="Tahoma"/>
                <a:sym typeface="Tahoma"/>
              </a:rPr>
              <a:t>                                                 </a:t>
            </a:r>
            <a:r>
              <a:rPr b="1" i="0" lang="fr-FR" sz="3300" u="none">
                <a:solidFill>
                  <a:srgbClr val="FF3300"/>
                </a:solidFill>
                <a:effectLst>
                  <a:outerShdw blurRad="38100" algn="tl" dir="2700000" dist="38100">
                    <a:srgbClr val="C0C0C0"/>
                  </a:outerShdw>
                </a:effectLst>
                <a:latin typeface="Tahoma"/>
                <a:ea typeface="Tahoma"/>
                <a:cs typeface="Tahoma"/>
                <a:sym typeface="Tahoma"/>
              </a:rPr>
              <a:t>الأهداف </a:t>
            </a:r>
            <a:endParaRPr/>
          </a:p>
          <a:p>
            <a:pPr indent="0" lvl="0" marL="0" rtl="0" algn="ctr">
              <a:lnSpc>
                <a:spcPct val="90000"/>
              </a:lnSpc>
              <a:spcBef>
                <a:spcPts val="660"/>
              </a:spcBef>
              <a:spcAft>
                <a:spcPts val="0"/>
              </a:spcAft>
              <a:buSzPts val="3960"/>
              <a:buFont typeface="Tahoma"/>
              <a:buNone/>
            </a:pPr>
            <a:r>
              <a:rPr b="0" i="1" lang="fr-FR" sz="3300" u="none">
                <a:solidFill>
                  <a:schemeClr val="lt2"/>
                </a:solidFill>
                <a:effectLst>
                  <a:outerShdw blurRad="38100" algn="tl" dir="2700000" dist="38100">
                    <a:srgbClr val="C0C0C0"/>
                  </a:outerShdw>
                </a:effectLst>
                <a:latin typeface="Tahoma"/>
                <a:ea typeface="Tahoma"/>
                <a:cs typeface="Tahoma"/>
                <a:sym typeface="Tahoma"/>
              </a:rPr>
              <a:t>التنسيق الحركي والتوازن </a:t>
            </a:r>
            <a:endParaRPr/>
          </a:p>
          <a:p>
            <a:pPr indent="0" lvl="0" marL="0" rtl="0" algn="ctr">
              <a:lnSpc>
                <a:spcPct val="90000"/>
              </a:lnSpc>
              <a:spcBef>
                <a:spcPts val="660"/>
              </a:spcBef>
              <a:spcAft>
                <a:spcPts val="0"/>
              </a:spcAft>
              <a:buSzPts val="3960"/>
              <a:buFont typeface="Tahoma"/>
              <a:buNone/>
            </a:pPr>
            <a:r>
              <a:rPr b="0" i="1" lang="fr-FR" sz="3300" u="none">
                <a:solidFill>
                  <a:schemeClr val="lt2"/>
                </a:solidFill>
                <a:effectLst>
                  <a:outerShdw blurRad="38100" algn="tl" dir="2700000" dist="38100">
                    <a:srgbClr val="C0C0C0"/>
                  </a:outerShdw>
                </a:effectLst>
                <a:latin typeface="Tahoma"/>
                <a:ea typeface="Tahoma"/>
                <a:cs typeface="Tahoma"/>
                <a:sym typeface="Tahoma"/>
              </a:rPr>
              <a:t>مزاولة الأنشطة البدنية والرياضة</a:t>
            </a:r>
            <a:endParaRPr/>
          </a:p>
          <a:p>
            <a:pPr indent="0" lvl="0" marL="0" rtl="0" algn="ctr">
              <a:lnSpc>
                <a:spcPct val="90000"/>
              </a:lnSpc>
              <a:spcBef>
                <a:spcPts val="660"/>
              </a:spcBef>
              <a:spcAft>
                <a:spcPts val="0"/>
              </a:spcAft>
              <a:buSzPts val="3960"/>
              <a:buFont typeface="Tahoma"/>
              <a:buNone/>
            </a:pPr>
            <a:r>
              <a:rPr b="0" i="1" lang="fr-FR" sz="3300" u="none">
                <a:solidFill>
                  <a:schemeClr val="lt2"/>
                </a:solidFill>
                <a:effectLst>
                  <a:outerShdw blurRad="38100" algn="tl" dir="2700000" dist="38100">
                    <a:srgbClr val="C0C0C0"/>
                  </a:outerShdw>
                </a:effectLst>
                <a:latin typeface="Tahoma"/>
                <a:ea typeface="Tahoma"/>
                <a:cs typeface="Tahoma"/>
                <a:sym typeface="Tahoma"/>
              </a:rPr>
              <a:t>إدراك تأثير النشاط الحركي والجهد البدني على الجسم</a:t>
            </a:r>
            <a:r>
              <a:rPr b="0" i="0" lang="fr-FR" sz="3000" u="none">
                <a:solidFill>
                  <a:schemeClr val="lt1"/>
                </a:solidFill>
                <a:effectLst>
                  <a:outerShdw blurRad="38100" algn="tl" dir="2700000" dist="38100">
                    <a:srgbClr val="C0C0C0"/>
                  </a:outerShdw>
                </a:effectLst>
                <a:latin typeface="Tahoma"/>
                <a:ea typeface="Tahoma"/>
                <a:cs typeface="Tahoma"/>
                <a:sym typeface="Tahoma"/>
              </a:rPr>
              <a:t>                               </a:t>
            </a:r>
            <a:endParaRPr/>
          </a:p>
          <a:p>
            <a:pPr indent="0" lvl="0" marL="0" rtl="0" algn="r">
              <a:lnSpc>
                <a:spcPct val="90000"/>
              </a:lnSpc>
              <a:spcBef>
                <a:spcPts val="600"/>
              </a:spcBef>
              <a:spcAft>
                <a:spcPts val="0"/>
              </a:spcAft>
              <a:buSzPts val="3600"/>
              <a:buFont typeface="Tahoma"/>
              <a:buNone/>
            </a:pPr>
            <a:r>
              <a:rPr b="0" i="0" lang="fr-FR" sz="3000" u="none">
                <a:solidFill>
                  <a:schemeClr val="lt1"/>
                </a:solidFill>
                <a:effectLst>
                  <a:outerShdw blurRad="38100" algn="tl" dir="2700000" dist="38100">
                    <a:srgbClr val="C0C0C0"/>
                  </a:outerShdw>
                </a:effectLst>
                <a:latin typeface="Tahoma"/>
                <a:ea typeface="Tahoma"/>
                <a:cs typeface="Tahoma"/>
                <a:sym typeface="Tahoma"/>
              </a:rPr>
              <a:t>     </a:t>
            </a:r>
            <a:endParaRPr/>
          </a:p>
        </p:txBody>
      </p:sp>
      <p:cxnSp>
        <p:nvCxnSpPr>
          <p:cNvPr id="219" name="Shape 219"/>
          <p:cNvCxnSpPr/>
          <p:nvPr/>
        </p:nvCxnSpPr>
        <p:spPr>
          <a:xfrm>
            <a:off x="2743200" y="2667000"/>
            <a:ext cx="0" cy="1219200"/>
          </a:xfrm>
          <a:prstGeom prst="straightConnector1">
            <a:avLst/>
          </a:prstGeom>
          <a:noFill/>
          <a:ln cap="flat" cmpd="sng" w="38100">
            <a:solidFill>
              <a:srgbClr val="FF3300"/>
            </a:solidFill>
            <a:prstDash val="solid"/>
            <a:miter lim="800000"/>
            <a:headEnd len="med" w="med" type="none"/>
            <a:tailEnd len="med" w="med" type="triangle"/>
          </a:ln>
        </p:spPr>
      </p:cxnSp>
      <p:cxnSp>
        <p:nvCxnSpPr>
          <p:cNvPr id="220" name="Shape 220"/>
          <p:cNvCxnSpPr/>
          <p:nvPr/>
        </p:nvCxnSpPr>
        <p:spPr>
          <a:xfrm>
            <a:off x="6248400" y="2514600"/>
            <a:ext cx="0" cy="1371600"/>
          </a:xfrm>
          <a:prstGeom prst="straightConnector1">
            <a:avLst/>
          </a:prstGeom>
          <a:noFill/>
          <a:ln cap="flat" cmpd="sng" w="38100">
            <a:solidFill>
              <a:srgbClr val="FF3300"/>
            </a:solidFill>
            <a:prstDash val="solid"/>
            <a:miter lim="800000"/>
            <a:headEnd len="med" w="med" type="none"/>
            <a:tailEnd len="med" w="med" type="triangle"/>
          </a:ln>
        </p:spPr>
      </p:cxnSp>
      <p:cxnSp>
        <p:nvCxnSpPr>
          <p:cNvPr id="221" name="Shape 221"/>
          <p:cNvCxnSpPr/>
          <p:nvPr/>
        </p:nvCxnSpPr>
        <p:spPr>
          <a:xfrm>
            <a:off x="6248400" y="685800"/>
            <a:ext cx="0" cy="1447800"/>
          </a:xfrm>
          <a:prstGeom prst="straightConnector1">
            <a:avLst/>
          </a:prstGeom>
          <a:noFill/>
          <a:ln cap="flat" cmpd="sng" w="38100">
            <a:solidFill>
              <a:srgbClr val="FF3300"/>
            </a:solidFill>
            <a:prstDash val="solid"/>
            <a:miter lim="800000"/>
            <a:headEnd len="med" w="med" type="none"/>
            <a:tailEnd len="med" w="med" type="triangle"/>
          </a:ln>
        </p:spPr>
      </p:cxnSp>
      <p:cxnSp>
        <p:nvCxnSpPr>
          <p:cNvPr id="222" name="Shape 222"/>
          <p:cNvCxnSpPr/>
          <p:nvPr/>
        </p:nvCxnSpPr>
        <p:spPr>
          <a:xfrm>
            <a:off x="2667000" y="685800"/>
            <a:ext cx="0" cy="1447800"/>
          </a:xfrm>
          <a:prstGeom prst="straightConnector1">
            <a:avLst/>
          </a:prstGeom>
          <a:noFill/>
          <a:ln cap="flat" cmpd="sng" w="38100">
            <a:solidFill>
              <a:srgbClr val="FF3300"/>
            </a:solidFill>
            <a:prstDash val="solid"/>
            <a:miter lim="800000"/>
            <a:headEnd len="med" w="med" type="none"/>
            <a:tailEnd len="med" w="med" type="triangle"/>
          </a:ln>
        </p:spPr>
      </p:cxnSp>
    </p:spTree>
  </p:cSld>
  <p:clrMapOvr>
    <a:masterClrMapping/>
  </p:clrMapOvr>
  <p:transition spd="slow">
    <p:blinds dir="vert"/>
  </p:transition>
</p:sld>
</file>

<file path=ppt/theme/theme1.xml><?xml version="1.0" encoding="utf-8"?>
<a:theme xmlns:a="http://schemas.openxmlformats.org/drawingml/2006/main" xmlns:r="http://schemas.openxmlformats.org/officeDocument/2006/relationships" name="2_Océan">
  <a:themeElements>
    <a:clrScheme name="1_Océan 1">
      <a:dk1>
        <a:srgbClr val="010199"/>
      </a:dk1>
      <a:lt1>
        <a:srgbClr val="FFFFFF"/>
      </a:lt1>
      <a:dk2>
        <a:srgbClr val="000099"/>
      </a:dk2>
      <a:lt2>
        <a:srgbClr val="FFFFFF"/>
      </a:lt2>
      <a:accent1>
        <a:srgbClr val="33CCCC"/>
      </a:accent1>
      <a:accent2>
        <a:srgbClr val="00C600"/>
      </a:accent2>
      <a:accent3>
        <a:srgbClr val="AAAACA"/>
      </a:accent3>
      <a:accent4>
        <a:srgbClr val="DADADA"/>
      </a:accent4>
      <a:accent5>
        <a:srgbClr val="ADE2E2"/>
      </a:accent5>
      <a:accent6>
        <a:srgbClr val="00B300"/>
      </a:accent6>
      <a:hlink>
        <a:srgbClr val="FFCC00"/>
      </a:hlink>
      <a:folHlink>
        <a:srgbClr val="6699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1_Océan">
  <a:themeElements>
    <a:clrScheme name="1_Océan 1">
      <a:dk1>
        <a:srgbClr val="010199"/>
      </a:dk1>
      <a:lt1>
        <a:srgbClr val="FFFFFF"/>
      </a:lt1>
      <a:dk2>
        <a:srgbClr val="000099"/>
      </a:dk2>
      <a:lt2>
        <a:srgbClr val="FFFFFF"/>
      </a:lt2>
      <a:accent1>
        <a:srgbClr val="33CCCC"/>
      </a:accent1>
      <a:accent2>
        <a:srgbClr val="00C600"/>
      </a:accent2>
      <a:accent3>
        <a:srgbClr val="AAAACA"/>
      </a:accent3>
      <a:accent4>
        <a:srgbClr val="DADADA"/>
      </a:accent4>
      <a:accent5>
        <a:srgbClr val="ADE2E2"/>
      </a:accent5>
      <a:accent6>
        <a:srgbClr val="00B300"/>
      </a:accent6>
      <a:hlink>
        <a:srgbClr val="FFCC00"/>
      </a:hlink>
      <a:folHlink>
        <a:srgbClr val="6699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