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무렵에 세례자 요한이 나타나서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광야에서 선포하여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도끼를 이미 나무 뿌리에 갖다 놓았으니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좋은 열매를 맺지 않는 나무는 다 찍어서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 속에 던지실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0960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너희를 회개시키려고 물로 세례를 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뒤에 오시는 분은 나보다 더 능력이 있는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그의 신을 들고 다닐 자격조차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너희에게 성령과 불로 세례를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6545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손에 키를 들고 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타작 마당을 깨끗이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알곡은 곳간에 모아들이고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쭉정이는 꺼지지 않는 불에 태우실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0273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예수께서 요한에게 세례를 받으시려고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갈릴리를 떠나 요단 강으로 요한을 찾아가셨다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8933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요한은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선생님께 세례를 받아야 할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선생님께서 내게 오셨습니까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말하면서 말렸다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2734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지금은 그렇게 하도록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모든 의를 이루는 것이 옳습니다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그제서야 요한이 허락하였다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4027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세례를 받으시고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물에서 올라오셨다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하늘이 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하나님의 영이 비둘기 같이 내려와 자기 위에 오는 것을 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4427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하늘에서 소리가 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이는 내가 사랑하는 아들이다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그를 좋아한다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103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나라가 가까이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2948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사람을 두고 예언자 이사야는 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광야에서 외치는 이의 소리가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주님의 길을 예비하고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길을 곧게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3822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요한은 낙타 털 옷을 입고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허리에는 가죽 띠를 띠었다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식물은 메뚜기와 들꿀이었다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298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예루살렘과 온 유대와 요단 강 부근 사람들이 다 요한에게로 나아가서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898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자기들의 죄를 자백하며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요단 강에서 그에게 세례를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88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요한은 많은 바리새파 사람과 사두개파 사람들이 세례를 받으러 오는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독사의 자식들아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너희에게 닥쳐올 징벌을 피하라고 일러주더냐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9623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회개에 알맞은 열매를 맺어라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8943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너희는 속으로 주제넘게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우리 조상이다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말할 생각을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이 돌들로도 아브라함의 자손을 만드실 수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7455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418</Words>
  <Application>Microsoft Office PowerPoint</Application>
  <PresentationFormat>화면 슬라이드 쇼(16:9)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나눔스퀘어 ExtraBold</vt:lpstr>
      <vt:lpstr>Aptos</vt:lpstr>
      <vt:lpstr>Aptos Display</vt:lpstr>
      <vt:lpstr>Arial</vt:lpstr>
      <vt:lpstr>Office 테마</vt:lpstr>
      <vt:lpstr>마 3:1. 그 무렵에 세례자 요한이 나타나서, 유대 광야에서 선포하여</vt:lpstr>
      <vt:lpstr>마 3:2. 말하기를 "회개하여라. 하늘 나라가 가까이 왔다" 하였다.</vt:lpstr>
      <vt:lpstr>마 3:3. 이 사람을 두고 예언자 이사야는 이렇게 말하였다. "광야에서 외치는 이의 소리가 있다. '너희는 주님의 길을 예비하고, 그의 길을 곧게 하여라.'"</vt:lpstr>
      <vt:lpstr>마 3:4. 요한은 낙타 털 옷을 입고, 허리에는 가죽 띠를 띠었다. 그의 식물은 메뚜기와 들꿀이었다.</vt:lpstr>
      <vt:lpstr>마 3:5. 그 때에 예루살렘과 온 유대와 요단 강 부근 사람들이 다 요한에게로 나아가서,</vt:lpstr>
      <vt:lpstr>마 3:6. 자기들의 죄를 자백하며, 요단 강에서 그에게 세례를 받았다.</vt:lpstr>
      <vt:lpstr>마 3:7. 요한은 많은 바리새파 사람과 사두개파 사람들이 세례를 받으러 오는 것을 보고, 그들에게 말하였다. "독사의 자식들아, 누가 너희에게 닥쳐올 징벌을 피하라고 일러주더냐?</vt:lpstr>
      <vt:lpstr>마 3:8. 회개에 알맞은 열매를 맺어라.</vt:lpstr>
      <vt:lpstr>마 3:9. 그리고 너희는 속으로 주제넘게 '아브라함이 우리 조상이다' 하고 말할 생각을 하지 말아라. 내가 너희에게 말한다. 하나님께서는 이 돌들로도 아브라함의 자손을 만드실 수 있다.</vt:lpstr>
      <vt:lpstr>마 3:10. 도끼를 이미 나무 뿌리에 갖다 놓았으니, 좋은 열매를 맺지 않는 나무는 다 찍어서, 불 속에 던지실 것이다.</vt:lpstr>
      <vt:lpstr>마 3:11. 나는 너희를 회개시키려고 물로 세례를 준다. 내 뒤에 오시는 분은 나보다 더 능력이 있는 분이시다. 나는 그의 신을 들고 다닐 자격조차 없다. 그는 너희에게 성령과 불로 세례를 주실 것이다.</vt:lpstr>
      <vt:lpstr>마 3:12. 그는 손에 키를 들고 있으니, 타작 마당을 깨끗이 하여, 알곡은 곳간에 모아들이고, 쭉정이는 꺼지지 않는 불에 태우실 것이다."</vt:lpstr>
      <vt:lpstr>마 3:13. 그 때에 예수께서 요한에게 세례를 받으시려고, 갈릴리를 떠나 요단 강으로 요한을 찾아가셨다.</vt:lpstr>
      <vt:lpstr>마 3:14. 그러나 요한은 "내가 선생님께 세례를 받아야 할 터인데, 선생님께서 내게 오셨습니까?" 하고 말하면서 말렸다.</vt:lpstr>
      <vt:lpstr>마 3:15. 예수께서 그에게 말씀하셨다. "지금은 그렇게 하도록 하십시오. 이렇게 하여, 우리가 모든 의를 이루는 것이 옳습니다." 그제서야 요한이 허락하였다.</vt:lpstr>
      <vt:lpstr>마 3:16. 예수께서 세례를 받으시고, 곧 물에서 올라오셨다. 그 때에 하늘이 열렸다. 그는 하나님의 영이 비둘기 같이 내려와 자기 위에 오는 것을 보셨다.</vt:lpstr>
      <vt:lpstr>마 3:17. 그리고 하늘에서 소리가 나기를 "이는 내가 사랑하는 아들이다. 내가 그를 좋아한다" 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2024-10-24T04:39:50Z</dcterms:modified>
</cp:coreProperties>
</file>