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5143500" type="screen16x9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403" y="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039817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27486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48529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0321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717313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754419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483789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6882984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1948893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793767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256556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887B517-C4D9-4C12-AE2C-AB1350712FEB}" type="datetimeFigureOut">
              <a:rPr lang="ko-KR" altLang="en-US" smtClean="0"/>
              <a:t>2024-10-24</a:t>
            </a:fld>
            <a:endParaRPr lang="ko-KR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DE9E4B4-5BF4-4580-ADA7-88AA79B2FBA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7518923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1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1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1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1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무렵에 세례자 요한이 나타나서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유대 광야에서 선포하여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412804325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3:10.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도끼를 이미 나무 뿌리에 갖다 놓았으니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좋은 열매를 맺지 않는 나무는 다 찍어서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불 속에 던지실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41096084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3:11.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너희를 회개시키려고 물로 세례를 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 뒤에 오시는 분은 나보다 더 능력이 있는 분이시다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나는 그의 신을 들고 다닐 자격조차 없다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너희에게 성령과 불로 세례를 주실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33654585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손에 키를 들고 있으니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타작 마당을 깨끗이 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알곡은 곳간에 모아들이고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쭉정이는 꺼지지 않는 불에 태우실 것이다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66027310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 예수께서 요한에게 세례를 받으시려고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갈릴리를 떠나 요단 강으로 요한을 찾아가셨다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4893344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그러나 요한은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선생님께 세례를 받아야 할 터인데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선생님께서 내게 오셨습니까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말하면서 말렸다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13273463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그에게 말씀하셨다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지금은 그렇게 하도록 하십시오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이렇게 하여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우리가 모든 의를 이루는 것이 옳습니다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그제서야 요한이 허락하였다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58402735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예수께서 세례를 받으시고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곧 물에서 올라오셨다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 하늘이 열렸다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그는 하나님의 영이 비둘기 같이 내려와 자기 위에 오는 것을 보셨다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10442736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3:17.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하늘에서 소리가 나기를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이는 내가 사랑하는 아들이다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그를 좋아한다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05103390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3:2.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말하기를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회개하여라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하늘 나라가 가까이 왔다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"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5129489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3:3.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이 사람을 두고 예언자 이사야는 이렇게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광야에서 외치는 이의 소리가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너희는 주님의 길을 예비하고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길을 곧게 하여라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.'"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9638228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3:4.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요한은 낙타 털 옷을 입고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허리에는 가죽 띠를 띠었다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그의 식물은 메뚜기와 들꿀이었다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862989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3:5.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 때에 예루살렘과 온 유대와 요단 강 부근 사람들이 다 요한에게로 나아가서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43898908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3:6.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자기들의 죄를 자백하며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요단 강에서 그에게 세례를 받았다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768890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3:7.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요한은 많은 바리새파 사람과 사두개파 사람들이 세례를 받으러 오는 것을 보고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그들에게 말하였다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"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독사의 자식들아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,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누가 너희에게 닥쳐올 징벌을 피하라고 일러주더냐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?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07962333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3:8.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회개에 알맞은 열매를 맺어라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12489433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A34A8F2-18EB-46DA-1006-D7B1376DFF5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0" y="0"/>
            <a:ext cx="9144000" cy="5143500"/>
          </a:xfrm>
        </p:spPr>
        <p:txBody>
          <a:bodyPr lIns="381000" tIns="381000" rIns="381000" bIns="0" anchor="t">
            <a:normAutofit/>
          </a:bodyPr>
          <a:lstStyle/>
          <a:p>
            <a:pPr algn="just">
              <a:lnSpc>
                <a:spcPct val="120000"/>
              </a:lnSpc>
            </a:pPr>
            <a:r>
              <a:rPr lang="ko-KR" altLang="en-US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 </a:t>
            </a:r>
            <a:r>
              <a:rPr lang="en-US" altLang="ko-KR" sz="3600" b="1">
                <a:solidFill>
                  <a:srgbClr val="FFFF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3:9.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그리고 너희는 속으로 주제넘게 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아브라함이 우리 조상이다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'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하고 말할 생각을 하지 말아라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내가 너희에게 말한다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 </a:t>
            </a:r>
            <a:r>
              <a:rPr lang="ko-KR" altLang="en-US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하나님께서는 이 돌들로도 아브라함의 자손을 만드실 수 있다</a:t>
            </a:r>
            <a:r>
              <a:rPr lang="en-US" altLang="ko-KR" sz="3600">
                <a:solidFill>
                  <a:srgbClr val="FFFFFF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  <a:sym typeface=""/>
              </a:rPr>
              <a:t>.</a:t>
            </a:r>
            <a:endParaRPr lang="ko-KR" altLang="en-US" sz="3600" dirty="0">
              <a:solidFill>
                <a:srgbClr val="FFFFFF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  <a:sym typeface=""/>
            </a:endParaRP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20C5B5C-D8F4-18D5-9A61-D644AB1EFDF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588000" y="4699000"/>
            <a:ext cx="3556000" cy="444500"/>
          </a:xfrm>
        </p:spPr>
        <p:txBody>
          <a:bodyPr lIns="38100" tIns="38100" rIns="127000" bIns="127000" anchor="ctr">
            <a:normAutofit/>
          </a:bodyPr>
          <a:lstStyle/>
          <a:p>
            <a:pPr algn="r"/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마태복음 </a:t>
            </a:r>
            <a:r>
              <a:rPr lang="en-US" altLang="ko-KR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</a:t>
            </a:r>
            <a:r>
              <a:rPr lang="ko-KR" altLang="en-US" sz="200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장</a:t>
            </a:r>
            <a:endParaRPr lang="ko-KR" altLang="en-US" sz="20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21274552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테마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418</Words>
  <Application>Microsoft Office PowerPoint</Application>
  <PresentationFormat>화면 슬라이드 쇼(16:9)</PresentationFormat>
  <Paragraphs>34</Paragraphs>
  <Slides>17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17</vt:i4>
      </vt:variant>
    </vt:vector>
  </HeadingPairs>
  <TitlesOfParts>
    <vt:vector size="22" baseType="lpstr">
      <vt:lpstr>나눔스퀘어 ExtraBold</vt:lpstr>
      <vt:lpstr>Aptos</vt:lpstr>
      <vt:lpstr>Aptos Display</vt:lpstr>
      <vt:lpstr>Arial</vt:lpstr>
      <vt:lpstr>Office 테마</vt:lpstr>
      <vt:lpstr>마 3:1. 그 무렵에 세례자 요한이 나타나서, 유대 광야에서 선포하여</vt:lpstr>
      <vt:lpstr>마 3:2. 말하기를 "회개하여라. 하늘 나라가 가까이 왔다" 하였다.</vt:lpstr>
      <vt:lpstr>마 3:3. 이 사람을 두고 예언자 이사야는 이렇게 말하였다. "광야에서 외치는 이의 소리가 있다. '너희는 주님의 길을 예비하고, 그의 길을 곧게 하여라.'"</vt:lpstr>
      <vt:lpstr>마 3:4. 요한은 낙타 털 옷을 입고, 허리에는 가죽 띠를 띠었다. 그의 식물은 메뚜기와 들꿀이었다.</vt:lpstr>
      <vt:lpstr>마 3:5. 그 때에 예루살렘과 온 유대와 요단 강 부근 사람들이 다 요한에게로 나아가서,</vt:lpstr>
      <vt:lpstr>마 3:6. 자기들의 죄를 자백하며, 요단 강에서 그에게 세례를 받았다.</vt:lpstr>
      <vt:lpstr>마 3:7. 요한은 많은 바리새파 사람과 사두개파 사람들이 세례를 받으러 오는 것을 보고, 그들에게 말하였다. "독사의 자식들아, 누가 너희에게 닥쳐올 징벌을 피하라고 일러주더냐?</vt:lpstr>
      <vt:lpstr>마 3:8. 회개에 알맞은 열매를 맺어라.</vt:lpstr>
      <vt:lpstr>마 3:9. 그리고 너희는 속으로 주제넘게 '아브라함이 우리 조상이다' 하고 말할 생각을 하지 말아라. 내가 너희에게 말한다. 하나님께서는 이 돌들로도 아브라함의 자손을 만드실 수 있다.</vt:lpstr>
      <vt:lpstr>마 3:10. 도끼를 이미 나무 뿌리에 갖다 놓았으니, 좋은 열매를 맺지 않는 나무는 다 찍어서, 불 속에 던지실 것이다.</vt:lpstr>
      <vt:lpstr>마 3:11. 나는 너희를 회개시키려고 물로 세례를 준다. 내 뒤에 오시는 분은 나보다 더 능력이 있는 분이시다. 나는 그의 신을 들고 다닐 자격조차 없다. 그는 너희에게 성령과 불로 세례를 주실 것이다.</vt:lpstr>
      <vt:lpstr>마 3:12. 그는 손에 키를 들고 있으니, 타작 마당을 깨끗이 하여, 알곡은 곳간에 모아들이고, 쭉정이는 꺼지지 않는 불에 태우실 것이다."</vt:lpstr>
      <vt:lpstr>마 3:13. 그 때에 예수께서 요한에게 세례를 받으시려고, 갈릴리를 떠나 요단 강으로 요한을 찾아가셨다.</vt:lpstr>
      <vt:lpstr>마 3:14. 그러나 요한은 "내가 선생님께 세례를 받아야 할 터인데, 선생님께서 내게 오셨습니까?" 하고 말하면서 말렸다.</vt:lpstr>
      <vt:lpstr>마 3:15. 예수께서 그에게 말씀하셨다. "지금은 그렇게 하도록 하십시오. 이렇게 하여, 우리가 모든 의를 이루는 것이 옳습니다." 그제서야 요한이 허락하였다.</vt:lpstr>
      <vt:lpstr>마 3:16. 예수께서 세례를 받으시고, 곧 물에서 올라오셨다. 그 때에 하늘이 열렸다. 그는 하나님의 영이 비둘기 같이 내려와 자기 위에 오는 것을 보셨다.</vt:lpstr>
      <vt:lpstr>마 3:17. 그리고 하늘에서 소리가 나기를 "이는 내가 사랑하는 아들이다. 내가 그를 좋아한다" 하였다.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맛있다 군만두</dc:creator>
  <cp:lastModifiedBy>맛있다 군만두</cp:lastModifiedBy>
  <cp:revision>3</cp:revision>
  <dcterms:created xsi:type="dcterms:W3CDTF">2024-10-24T03:26:06Z</dcterms:created>
  <dcterms:modified xsi:type="dcterms:W3CDTF">2024-10-24T04:39:50Z</dcterms:modified>
</cp:coreProperties>
</file>

<file path=docProps/thumbnail.jpeg>
</file>