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8" r:id="rId3"/>
    <p:sldId id="268" r:id="rId4"/>
    <p:sldId id="259" r:id="rId5"/>
    <p:sldId id="260" r:id="rId6"/>
    <p:sldId id="261" r:id="rId7"/>
    <p:sldId id="262" r:id="rId8"/>
    <p:sldId id="271" r:id="rId9"/>
    <p:sldId id="27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39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0CADE53-3F3B-489D-869F-52C0989BABB4}" type="datetimeFigureOut">
              <a:rPr lang="ar-EG" smtClean="0"/>
              <a:pPr/>
              <a:t>07/12/1432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F16E2A4-806A-4527-9676-BC4291742B0D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F9CB0B-B88B-4856-9816-247CABA6FE19}" type="datetimeFigureOut">
              <a:rPr lang="ar-EG" smtClean="0"/>
              <a:pPr/>
              <a:t>07/12/1432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FC73597-31ED-40D6-AA44-FC154ED61C87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73597-31ED-40D6-AA44-FC154ED61C87}" type="slidenum">
              <a:rPr lang="ar-EG" smtClean="0"/>
              <a:pPr/>
              <a:t>9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03-Nov-11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7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ar-EG" sz="6000" b="1" u="sng" dirty="0" smtClean="0">
                <a:solidFill>
                  <a:srgbClr val="FF0000"/>
                </a:solidFill>
              </a:rPr>
              <a:t>قصص مسيحية</a:t>
            </a:r>
            <a:br>
              <a:rPr lang="ar-EG" sz="6000" b="1" u="sng" dirty="0" smtClean="0">
                <a:solidFill>
                  <a:srgbClr val="FF0000"/>
                </a:solidFill>
              </a:rPr>
            </a:br>
            <a:r>
              <a:rPr lang="ar-EG" sz="6000" b="1" u="sng" dirty="0" smtClean="0">
                <a:solidFill>
                  <a:srgbClr val="FF0000"/>
                </a:solidFill>
              </a:rPr>
              <a:t>معجزة الخمس خبزات والسمكتان</a:t>
            </a:r>
            <a:r>
              <a:rPr lang="en-US" b="1" u="sng" dirty="0" smtClean="0">
                <a:solidFill>
                  <a:srgbClr val="FF0000"/>
                </a:solidFill>
              </a:rPr>
              <a:t>                                                                                            </a:t>
            </a:r>
            <a:endParaRPr lang="ar-EG" b="1" u="sng" dirty="0">
              <a:solidFill>
                <a:srgbClr val="FF0000"/>
              </a:solidFill>
            </a:endParaRPr>
          </a:p>
        </p:txBody>
      </p:sp>
      <p:pic>
        <p:nvPicPr>
          <p:cNvPr id="4" name="Picture 2" descr="I:\christian storys\BreadFish\JC4_0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0358" cy="4876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59436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EG" sz="6000" b="1" i="1" dirty="0" smtClean="0"/>
              <a:t>يوحنا 6 : 1 - 15</a:t>
            </a:r>
            <a:endParaRPr lang="ar-EG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christian storys\BreadFish\JC4_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24400"/>
            <a:ext cx="4572000" cy="2133600"/>
          </a:xfrm>
          <a:prstGeom prst="rect">
            <a:avLst/>
          </a:prstGeom>
          <a:noFill/>
        </p:spPr>
      </p:pic>
      <p:pic>
        <p:nvPicPr>
          <p:cNvPr id="1028" name="Picture 4" descr="I:\christian storys\BreadFish\JC4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2362200"/>
          </a:xfrm>
          <a:prstGeom prst="rect">
            <a:avLst/>
          </a:prstGeom>
          <a:noFill/>
        </p:spPr>
      </p:pic>
      <p:pic>
        <p:nvPicPr>
          <p:cNvPr id="1029" name="Picture 5" descr="I:\christian storys\BreadFish\JC4_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648200" cy="2362200"/>
          </a:xfrm>
          <a:prstGeom prst="rect">
            <a:avLst/>
          </a:prstGeom>
          <a:noFill/>
        </p:spPr>
      </p:pic>
      <p:pic>
        <p:nvPicPr>
          <p:cNvPr id="1030" name="Picture 6" descr="I:\christian storys\BreadFish\JC4_0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62200"/>
            <a:ext cx="4572000" cy="2514600"/>
          </a:xfrm>
          <a:prstGeom prst="rect">
            <a:avLst/>
          </a:prstGeom>
          <a:noFill/>
        </p:spPr>
      </p:pic>
      <p:pic>
        <p:nvPicPr>
          <p:cNvPr id="1031" name="Picture 7" descr="I:\christian storys\BreadFish\JC4_0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362200"/>
            <a:ext cx="4572000" cy="2438400"/>
          </a:xfrm>
          <a:prstGeom prst="rect">
            <a:avLst/>
          </a:prstGeom>
          <a:noFill/>
        </p:spPr>
      </p:pic>
      <p:pic>
        <p:nvPicPr>
          <p:cNvPr id="1032" name="Picture 8" descr="I:\christian storys\BreadFish\JC4_0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24400"/>
            <a:ext cx="45720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:\christian storys\BreadFish\JC4_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482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3434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4800" b="1" dirty="0" smtClean="0">
                <a:latin typeface="+mj-lt"/>
                <a:ea typeface="+mj-ea"/>
                <a:cs typeface="+mj-cs"/>
              </a:rPr>
              <a:t>فى يوم ذهب يسوع ومكث على جبل , وكان يعلم ويعظ</a:t>
            </a:r>
            <a:r>
              <a:rPr lang="ar-EG" sz="5400" b="1" dirty="0" smtClean="0">
                <a:latin typeface="+mj-lt"/>
                <a:ea typeface="+mj-ea"/>
                <a:cs typeface="+mj-cs"/>
              </a:rPr>
              <a:t> </a:t>
            </a:r>
            <a:r>
              <a:rPr lang="ar-EG" sz="4800" b="1" dirty="0" smtClean="0">
                <a:latin typeface="+mj-lt"/>
                <a:ea typeface="+mj-ea"/>
                <a:cs typeface="+mj-cs"/>
              </a:rPr>
              <a:t>كثير من الناس . هم كانوا أكثر من 5000 شخص ؛ وبقوا مع يسوع طول اليوم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:\christian storys\BreadFish\JC4_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5070" cy="46482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572000"/>
            <a:ext cx="91440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5400" b="1" dirty="0" smtClean="0">
                <a:latin typeface="+mj-lt"/>
                <a:ea typeface="+mj-ea"/>
                <a:cs typeface="+mj-cs"/>
              </a:rPr>
              <a:t>يسوع قال لتلميذه فيلبس ”يجب أطعام هؤلاء الناس“ رد فيلبس ، ” نحن ليس لدينا مال يكفى لأطعام كل هؤلأء“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I:\christian storys\BreadFish\JC4_0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5070" cy="54864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876800"/>
            <a:ext cx="9448800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48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أندراوس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قال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يوجد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صبى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هنا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معه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خمس</a:t>
            </a:r>
            <a:r>
              <a:rPr kumimoji="0" lang="ar-EG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EG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خبزات شعير وسمكتان لكن هذا لايكفى لكل هؤلاء </a:t>
            </a:r>
            <a:endParaRPr kumimoji="0" lang="ar-EG" sz="48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:\christian storys\BreadFish\JC4_0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34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76200" y="5075238"/>
            <a:ext cx="9372600" cy="1935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4800" b="1" dirty="0" smtClean="0">
                <a:latin typeface="+mj-lt"/>
                <a:ea typeface="+mj-ea"/>
                <a:cs typeface="+mj-cs"/>
              </a:rPr>
              <a:t>لكن يسوع أخذ هذا الطعام وباركه.ثم بدأ يعطيه لتلاميذه ليوزعوه على الناس فأكلوا وشبعوا </a:t>
            </a:r>
            <a:endParaRPr kumimoji="0" lang="ar-EG" sz="48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I:\christian storys\BreadFish\JC4_0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4050" cy="54102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51054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5400" b="1" dirty="0" smtClean="0">
                <a:latin typeface="+mj-lt"/>
                <a:ea typeface="+mj-ea"/>
                <a:cs typeface="+mj-cs"/>
              </a:rPr>
              <a:t>وتبقى بعد ذلك كثير من الطعام , والكسر المتبقية ملأت أثنتى عشرة قفة</a:t>
            </a:r>
            <a:endParaRPr kumimoji="0" lang="ar-EG" sz="54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christian storys\BreadFish\JC4_06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648200"/>
            <a:ext cx="9144000" cy="1935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5400" b="1" dirty="0" smtClean="0">
                <a:latin typeface="+mj-lt"/>
                <a:ea typeface="+mj-ea"/>
                <a:cs typeface="+mj-cs"/>
              </a:rPr>
              <a:t>حينئذ كل الناس صرخوا هذه معجزة وحاولوا أن يختطفوا يسوع ليجعلوه ملكاً . لانهم لم يكن بعد يعرفوا أنه أبن الله</a:t>
            </a:r>
            <a:endParaRPr kumimoji="0" lang="ar-EG" sz="54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christian storys\BreadFish\JC4_0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358" cy="6858000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9144000" cy="5410200"/>
          </a:xfrm>
        </p:spPr>
        <p:txBody>
          <a:bodyPr>
            <a:noAutofit/>
          </a:bodyPr>
          <a:lstStyle/>
          <a:p>
            <a:r>
              <a:rPr lang="ar-EG" sz="9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رتب الصور الأتية تبعاً لترتيب الاحداث</a:t>
            </a:r>
            <a:endParaRPr lang="ar-EG" sz="96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6" name="Picture 2" descr="I:\christian storys\BreadFish\JC4_0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2209800"/>
          </a:xfrm>
          <a:prstGeom prst="rect">
            <a:avLst/>
          </a:prstGeom>
          <a:noFill/>
        </p:spPr>
      </p:pic>
      <p:pic>
        <p:nvPicPr>
          <p:cNvPr id="1028" name="Picture 4" descr="I:\christian storys\BreadFish\JC4_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95800"/>
            <a:ext cx="4572000" cy="2362200"/>
          </a:xfrm>
          <a:prstGeom prst="rect">
            <a:avLst/>
          </a:prstGeom>
          <a:noFill/>
        </p:spPr>
      </p:pic>
      <p:pic>
        <p:nvPicPr>
          <p:cNvPr id="1029" name="Picture 5" descr="I:\christian storys\BreadFish\JC4_0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57400"/>
            <a:ext cx="4648200" cy="2362200"/>
          </a:xfrm>
          <a:prstGeom prst="rect">
            <a:avLst/>
          </a:prstGeom>
          <a:noFill/>
        </p:spPr>
      </p:pic>
      <p:pic>
        <p:nvPicPr>
          <p:cNvPr id="1030" name="Picture 6" descr="I:\christian storys\BreadFish\JC4_0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43400"/>
            <a:ext cx="4572000" cy="2514600"/>
          </a:xfrm>
          <a:prstGeom prst="rect">
            <a:avLst/>
          </a:prstGeom>
          <a:noFill/>
        </p:spPr>
      </p:pic>
      <p:pic>
        <p:nvPicPr>
          <p:cNvPr id="1031" name="Picture 7" descr="I:\christian storys\BreadFish\JC4_0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133600"/>
            <a:ext cx="4572000" cy="2362200"/>
          </a:xfrm>
          <a:prstGeom prst="rect">
            <a:avLst/>
          </a:prstGeom>
          <a:noFill/>
        </p:spPr>
      </p:pic>
      <p:pic>
        <p:nvPicPr>
          <p:cNvPr id="1032" name="Picture 8" descr="I:\christian storys\BreadFish\JC4_05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4572000" cy="2133600"/>
          </a:xfrm>
          <a:prstGeom prst="rect">
            <a:avLst/>
          </a:prstGeom>
          <a:noFill/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943600" y="4800600"/>
            <a:ext cx="1143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1</a:t>
            </a:r>
            <a:endParaRPr kumimoji="0" lang="ar-EG" sz="9600" b="1" i="0" strike="noStrike" kern="1200" normalizeH="0" baseline="0" noProof="0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600200" y="2819400"/>
            <a:ext cx="1143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ar-EG" sz="9600" b="0" i="0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828800" y="5105400"/>
            <a:ext cx="1143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3</a:t>
            </a:r>
            <a:endParaRPr kumimoji="0" lang="ar-EG" sz="9600" b="0" i="0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019800" y="2819400"/>
            <a:ext cx="1143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4</a:t>
            </a:r>
            <a:endParaRPr kumimoji="0" lang="ar-EG" sz="9600" b="0" i="0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752600" y="609600"/>
            <a:ext cx="114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5</a:t>
            </a:r>
            <a:endParaRPr kumimoji="0" lang="ar-EG" sz="9600" b="0" i="0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172200" y="685800"/>
            <a:ext cx="114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6</a:t>
            </a:r>
            <a:endParaRPr kumimoji="0" lang="ar-EG" sz="9600" b="0" i="0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135</Words>
  <Application>Microsoft Office PowerPoint</Application>
  <PresentationFormat>On-screen Show (4:3)</PresentationFormat>
  <Paragraphs>16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قصص مسيحية معجزة الخمس خبزات والسمكتان                                                                                            </vt:lpstr>
      <vt:lpstr>Slide 2</vt:lpstr>
      <vt:lpstr>Slide 3</vt:lpstr>
      <vt:lpstr>Slide 4</vt:lpstr>
      <vt:lpstr>Slide 5</vt:lpstr>
      <vt:lpstr>Slide 6</vt:lpstr>
      <vt:lpstr>Slide 7</vt:lpstr>
      <vt:lpstr>رتب الصور الأتية تبعاً لترتيب الاحداث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Emile</dc:creator>
  <cp:lastModifiedBy>stmina</cp:lastModifiedBy>
  <cp:revision>35</cp:revision>
  <dcterms:created xsi:type="dcterms:W3CDTF">2006-08-16T00:00:00Z</dcterms:created>
  <dcterms:modified xsi:type="dcterms:W3CDTF">2011-11-03T11:22:22Z</dcterms:modified>
</cp:coreProperties>
</file>