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0BF0E-D9AD-4105-8BFF-A41D04062741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85532-C9DC-4B39-8FA5-57F03C31ED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ingularies.in/party-planners.html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Professional Airport Pick-up and Guest Hospitality Services. We Also Provide Complete Event Logistics Solutions for </a:t>
            </a:r>
          </a:p>
          <a:p>
            <a:r>
              <a:rPr lang="en-US" dirty="0" smtClean="0"/>
              <a:t>Guests Including Wedding Guests Management and Corporate Event Transportation Services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Hospitality, Airport Pick-ups| Event Logistics services</a:t>
            </a:r>
            <a:endParaRPr lang="en-US" dirty="0"/>
          </a:p>
        </p:txBody>
      </p:sp>
      <p:pic>
        <p:nvPicPr>
          <p:cNvPr id="4" name="Picture 3" descr="Edited Option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4267200"/>
            <a:ext cx="51054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Professional Choreography Services. Rock Your Spotlight Moment with Our Expertly Crafted Moves to Suit Your Comfort.</a:t>
            </a:r>
          </a:p>
          <a:p>
            <a:r>
              <a:rPr lang="en-US" dirty="0" smtClean="0"/>
              <a:t>We Also Host Choreography Workshops and School Annual Days.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Choreography Services | Wedding Choreography, Dance Workshops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the Wedding of Your Dream with </a:t>
            </a:r>
            <a:r>
              <a:rPr lang="en-US" dirty="0" err="1" smtClean="0"/>
              <a:t>Singularies</a:t>
            </a:r>
            <a:r>
              <a:rPr lang="en-US" dirty="0" smtClean="0"/>
              <a:t> Professional Wedding Services! </a:t>
            </a:r>
          </a:p>
          <a:p>
            <a:r>
              <a:rPr lang="en-US" dirty="0" smtClean="0"/>
              <a:t>From Planning to Execution, Our Team Will Ensure Everything is Just Right. So Sit-Back and Relax While We Take Care of the Details.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Wedding Planning and Event Management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Magicians to Singers, Get Professional Live Entertainers to Rock Your Event. </a:t>
            </a:r>
          </a:p>
          <a:p>
            <a:r>
              <a:rPr lang="en-US" dirty="0" smtClean="0"/>
              <a:t>We Also Provide </a:t>
            </a:r>
            <a:r>
              <a:rPr lang="en-US" dirty="0" err="1" smtClean="0"/>
              <a:t>Bollywood</a:t>
            </a:r>
            <a:r>
              <a:rPr lang="en-US" dirty="0" smtClean="0"/>
              <a:t> Stars, Chorographers and Other Entertainers. Connect With Us Today.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Live Event Entertainment | Dance Performances| Singers and more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Hosting a </a:t>
            </a:r>
            <a:r>
              <a:rPr lang="en-US" dirty="0" smtClean="0">
                <a:hlinkClick r:id="rId2"/>
              </a:rPr>
              <a:t>Private Party</a:t>
            </a:r>
            <a:r>
              <a:rPr lang="en-US" dirty="0" smtClean="0"/>
              <a:t>? From Birthdays to Anniversary Parties, </a:t>
            </a:r>
          </a:p>
          <a:p>
            <a:r>
              <a:rPr lang="en-US" dirty="0" smtClean="0"/>
              <a:t>Let our Team Handle the </a:t>
            </a:r>
            <a:r>
              <a:rPr lang="en-US" dirty="0" err="1" smtClean="0"/>
              <a:t>Nitty-Gritty’s</a:t>
            </a:r>
            <a:r>
              <a:rPr lang="en-US" dirty="0" smtClean="0"/>
              <a:t>  While you Sit Back and Enjoy Your Special Occasion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Private affair Party Management and Planning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Host Sophisticated Corporate Meetings, Parties and More with </a:t>
            </a:r>
            <a:r>
              <a:rPr lang="en-US" dirty="0" err="1" smtClean="0"/>
              <a:t>Singularies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From Guest Hospitality and Event Logistics to Entertainment, Get All Event Services Under One Roof. Connect With us Today!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Event Services – Corporate Parties and Meetings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Event Management, Choreography, Corporate Choreography, Wedding Choreography, Wedding Planning, Destination Weddings, Wedding Management, Corporate Events, </a:t>
            </a:r>
          </a:p>
          <a:p>
            <a:r>
              <a:rPr lang="en-US" dirty="0" smtClean="0"/>
              <a:t>Event Management, Choreography, Corporate Choreography, Wedding Choreography, Wedding Planning, Destination Weddings, Wedding Management, </a:t>
            </a:r>
          </a:p>
          <a:p>
            <a:r>
              <a:rPr lang="en-US" dirty="0" smtClean="0"/>
              <a:t>Corporate Events,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2313" y="152400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Complete Event Management and Choreography Services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singularies entertain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267200"/>
            <a:ext cx="2152650" cy="2152650"/>
          </a:xfrm>
          <a:prstGeom prst="rect">
            <a:avLst/>
          </a:prstGeom>
        </p:spPr>
      </p:pic>
      <p:pic>
        <p:nvPicPr>
          <p:cNvPr id="5" name="Picture 4" descr="corporate event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4267200"/>
            <a:ext cx="2209800" cy="2209800"/>
          </a:xfrm>
          <a:prstGeom prst="rect">
            <a:avLst/>
          </a:prstGeom>
        </p:spPr>
      </p:pic>
      <p:pic>
        <p:nvPicPr>
          <p:cNvPr id="6" name="Picture 5" descr="singularies dan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4267200"/>
            <a:ext cx="2133600" cy="2133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</TotalTime>
  <Words>280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Hospitality, Airport Pick-ups| Event Logistics services</vt:lpstr>
      <vt:lpstr>Choreography Services | Wedding Choreography, Dance Workshops </vt:lpstr>
      <vt:lpstr>Complete Wedding Planning and Event Management </vt:lpstr>
      <vt:lpstr>Live Event Entertainment | Dance Performances| Singers and more</vt:lpstr>
      <vt:lpstr>Complete Private affair Party Management and Planning</vt:lpstr>
      <vt:lpstr>Corporate Event Services – Corporate Parties and Meetings</vt:lpstr>
      <vt:lpstr>Complete Event Management and Choreography Services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Singularies</dc:title>
  <dc:creator>msi</dc:creator>
  <cp:lastModifiedBy>msi</cp:lastModifiedBy>
  <cp:revision>4</cp:revision>
  <dcterms:created xsi:type="dcterms:W3CDTF">2006-08-16T00:00:00Z</dcterms:created>
  <dcterms:modified xsi:type="dcterms:W3CDTF">2018-01-19T09:51:30Z</dcterms:modified>
</cp:coreProperties>
</file>