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81" r:id="rId2"/>
  </p:sldIdLst>
  <p:sldSz cx="6858000" cy="12192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2160" userDrawn="1">
          <p15:clr>
            <a:srgbClr val="A4A3A4"/>
          </p15:clr>
        </p15:guide>
        <p15:guide id="2" orient="horz" pos="381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161F8"/>
    <a:srgbClr val="9A90FA"/>
    <a:srgbClr val="93C571"/>
    <a:srgbClr val="D5ABC4"/>
    <a:srgbClr val="FF5757"/>
    <a:srgbClr val="FB5337"/>
    <a:srgbClr val="F00F79"/>
    <a:srgbClr val="FDCA33"/>
    <a:srgbClr val="14304B"/>
    <a:srgbClr val="F6BB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64" d="100"/>
          <a:sy n="64" d="100"/>
        </p:scale>
        <p:origin x="3318" y="48"/>
      </p:cViewPr>
      <p:guideLst>
        <p:guide pos="2160"/>
        <p:guide orient="horz" pos="381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49964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2684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79170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8686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51702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26698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39624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2255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9250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15691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73030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1FF9B4-116C-4CFB-B4E9-5F5A712B402D}" type="datetimeFigureOut">
              <a:rPr lang="en-US" smtClean="0"/>
              <a:t>12-Feb-22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9DA16-CDEF-41A0-A51E-8F6D5082DF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17709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-">
            <a:extLst>
              <a:ext uri="{FF2B5EF4-FFF2-40B4-BE49-F238E27FC236}">
                <a16:creationId xmlns:a16="http://schemas.microsoft.com/office/drawing/2014/main" id="{B1372886-24B6-4D3A-9360-25E4FFABC9C7}"/>
              </a:ext>
            </a:extLst>
          </p:cNvPr>
          <p:cNvSpPr/>
          <p:nvPr/>
        </p:nvSpPr>
        <p:spPr>
          <a:xfrm>
            <a:off x="715458" y="6184391"/>
            <a:ext cx="5427085" cy="6164518"/>
          </a:xfrm>
          <a:prstGeom prst="rect">
            <a:avLst/>
          </a:prstGeom>
          <a:solidFill>
            <a:srgbClr val="9A90F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-">
            <a:extLst>
              <a:ext uri="{FF2B5EF4-FFF2-40B4-BE49-F238E27FC236}">
                <a16:creationId xmlns:a16="http://schemas.microsoft.com/office/drawing/2014/main" id="{8830A867-E172-4CA4-93E4-933159458A92}"/>
              </a:ext>
            </a:extLst>
          </p:cNvPr>
          <p:cNvSpPr/>
          <p:nvPr/>
        </p:nvSpPr>
        <p:spPr>
          <a:xfrm>
            <a:off x="715458" y="250963"/>
            <a:ext cx="5427085" cy="5742927"/>
          </a:xfrm>
          <a:prstGeom prst="rect">
            <a:avLst/>
          </a:prstGeom>
          <a:solidFill>
            <a:srgbClr val="9A90F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">
            <a:extLst>
              <a:ext uri="{FF2B5EF4-FFF2-40B4-BE49-F238E27FC236}">
                <a16:creationId xmlns:a16="http://schemas.microsoft.com/office/drawing/2014/main" id="{CBA306D0-70EF-427A-869B-26A923C6B0AF}"/>
              </a:ext>
            </a:extLst>
          </p:cNvPr>
          <p:cNvSpPr/>
          <p:nvPr/>
        </p:nvSpPr>
        <p:spPr>
          <a:xfrm>
            <a:off x="938213" y="3505200"/>
            <a:ext cx="4981575" cy="7391400"/>
          </a:xfrm>
          <a:prstGeom prst="rect">
            <a:avLst/>
          </a:prstGeom>
          <a:blipFill>
            <a:blip r:embed="rId2"/>
            <a:srcRect/>
            <a:stretch>
              <a:fillRect l="-18834" t="-28666" r="-18834" b="-10510"/>
            </a:stretch>
          </a:blipFill>
          <a:ln w="7620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-">
            <a:extLst>
              <a:ext uri="{FF2B5EF4-FFF2-40B4-BE49-F238E27FC236}">
                <a16:creationId xmlns:a16="http://schemas.microsoft.com/office/drawing/2014/main" id="{F70C97D0-8060-4AA4-A9C6-7D8ABFB334DE}"/>
              </a:ext>
            </a:extLst>
          </p:cNvPr>
          <p:cNvSpPr/>
          <p:nvPr/>
        </p:nvSpPr>
        <p:spPr>
          <a:xfrm rot="16200000">
            <a:off x="4852537" y="6605397"/>
            <a:ext cx="2806446" cy="1787652"/>
          </a:xfrm>
          <a:prstGeom prst="triangle">
            <a:avLst/>
          </a:prstGeom>
          <a:solidFill>
            <a:srgbClr val="7161F8"/>
          </a:solidFill>
          <a:ln w="14605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-">
            <a:extLst>
              <a:ext uri="{FF2B5EF4-FFF2-40B4-BE49-F238E27FC236}">
                <a16:creationId xmlns:a16="http://schemas.microsoft.com/office/drawing/2014/main" id="{99BF6E99-DF47-43AC-A3C4-D5C5DE464F01}"/>
              </a:ext>
            </a:extLst>
          </p:cNvPr>
          <p:cNvSpPr/>
          <p:nvPr/>
        </p:nvSpPr>
        <p:spPr>
          <a:xfrm rot="5400000">
            <a:off x="-800983" y="6605397"/>
            <a:ext cx="2806446" cy="1787652"/>
          </a:xfrm>
          <a:prstGeom prst="triangle">
            <a:avLst/>
          </a:prstGeom>
          <a:solidFill>
            <a:srgbClr val="7161F8"/>
          </a:solidFill>
          <a:ln w="14605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-">
            <a:extLst>
              <a:ext uri="{FF2B5EF4-FFF2-40B4-BE49-F238E27FC236}">
                <a16:creationId xmlns:a16="http://schemas.microsoft.com/office/drawing/2014/main" id="{0B118CD9-7403-4352-B84F-CC204E1FC34B}"/>
              </a:ext>
            </a:extLst>
          </p:cNvPr>
          <p:cNvSpPr/>
          <p:nvPr/>
        </p:nvSpPr>
        <p:spPr>
          <a:xfrm>
            <a:off x="938213" y="377454"/>
            <a:ext cx="4981576" cy="2937245"/>
          </a:xfrm>
          <a:prstGeom prst="rect">
            <a:avLst/>
          </a:prstGeom>
          <a:solidFill>
            <a:srgbClr val="7161F8"/>
          </a:solidFill>
          <a:ln w="7620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-">
            <a:extLst>
              <a:ext uri="{FF2B5EF4-FFF2-40B4-BE49-F238E27FC236}">
                <a16:creationId xmlns:a16="http://schemas.microsoft.com/office/drawing/2014/main" id="{18EB4435-F871-4268-8E97-59685CC296EB}"/>
              </a:ext>
            </a:extLst>
          </p:cNvPr>
          <p:cNvSpPr/>
          <p:nvPr/>
        </p:nvSpPr>
        <p:spPr>
          <a:xfrm>
            <a:off x="938213" y="11087101"/>
            <a:ext cx="4981576" cy="1920736"/>
          </a:xfrm>
          <a:prstGeom prst="rect">
            <a:avLst/>
          </a:prstGeom>
          <a:solidFill>
            <a:srgbClr val="7161F8"/>
          </a:solidFill>
          <a:ln w="7620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" name="-">
            <a:extLst>
              <a:ext uri="{FF2B5EF4-FFF2-40B4-BE49-F238E27FC236}">
                <a16:creationId xmlns:a16="http://schemas.microsoft.com/office/drawing/2014/main" id="{0125318B-6431-438C-889A-DA958BCD9D7B}"/>
              </a:ext>
            </a:extLst>
          </p:cNvPr>
          <p:cNvGrpSpPr/>
          <p:nvPr/>
        </p:nvGrpSpPr>
        <p:grpSpPr>
          <a:xfrm>
            <a:off x="1899306" y="595268"/>
            <a:ext cx="3059388" cy="417454"/>
            <a:chOff x="610871" y="613265"/>
            <a:chExt cx="3059388" cy="417454"/>
          </a:xfrm>
          <a:effectLst>
            <a:outerShdw blurRad="50800" dist="38100" dir="2700000" algn="tl" rotWithShape="0">
              <a:prstClr val="black">
                <a:alpha val="22000"/>
              </a:prstClr>
            </a:outerShdw>
          </a:effectLst>
        </p:grpSpPr>
        <p:sp>
          <p:nvSpPr>
            <p:cNvPr id="14" name="-">
              <a:extLst>
                <a:ext uri="{FF2B5EF4-FFF2-40B4-BE49-F238E27FC236}">
                  <a16:creationId xmlns:a16="http://schemas.microsoft.com/office/drawing/2014/main" id="{60637B15-E252-4087-8DC4-FA759164B9B6}"/>
                </a:ext>
              </a:extLst>
            </p:cNvPr>
            <p:cNvSpPr/>
            <p:nvPr/>
          </p:nvSpPr>
          <p:spPr>
            <a:xfrm>
              <a:off x="610871" y="632133"/>
              <a:ext cx="394442" cy="374040"/>
            </a:xfrm>
            <a:custGeom>
              <a:avLst/>
              <a:gdLst>
                <a:gd name="connsiteX0" fmla="*/ 377137 w 653841"/>
                <a:gd name="connsiteY0" fmla="*/ 94285 h 620022"/>
                <a:gd name="connsiteX1" fmla="*/ 528812 w 653841"/>
                <a:gd name="connsiteY1" fmla="*/ 94285 h 620022"/>
                <a:gd name="connsiteX2" fmla="*/ 653841 w 653841"/>
                <a:gd name="connsiteY2" fmla="*/ 310524 h 620022"/>
                <a:gd name="connsiteX3" fmla="*/ 528812 w 653841"/>
                <a:gd name="connsiteY3" fmla="*/ 525739 h 620022"/>
                <a:gd name="connsiteX4" fmla="*/ 377137 w 653841"/>
                <a:gd name="connsiteY4" fmla="*/ 525739 h 620022"/>
                <a:gd name="connsiteX5" fmla="*/ 503191 w 653841"/>
                <a:gd name="connsiteY5" fmla="*/ 310524 h 620022"/>
                <a:gd name="connsiteX6" fmla="*/ 0 w 653841"/>
                <a:gd name="connsiteY6" fmla="*/ 0 h 620022"/>
                <a:gd name="connsiteX7" fmla="*/ 216239 w 653841"/>
                <a:gd name="connsiteY7" fmla="*/ 0 h 620022"/>
                <a:gd name="connsiteX8" fmla="*/ 396609 w 653841"/>
                <a:gd name="connsiteY8" fmla="*/ 310524 h 620022"/>
                <a:gd name="connsiteX9" fmla="*/ 216239 w 653841"/>
                <a:gd name="connsiteY9" fmla="*/ 620022 h 620022"/>
                <a:gd name="connsiteX10" fmla="*/ 0 w 653841"/>
                <a:gd name="connsiteY10" fmla="*/ 620022 h 620022"/>
                <a:gd name="connsiteX11" fmla="*/ 179345 w 653841"/>
                <a:gd name="connsiteY11" fmla="*/ 310524 h 6200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653841" h="620022">
                  <a:moveTo>
                    <a:pt x="377137" y="94285"/>
                  </a:moveTo>
                  <a:lnTo>
                    <a:pt x="528812" y="94285"/>
                  </a:lnTo>
                  <a:lnTo>
                    <a:pt x="653841" y="310524"/>
                  </a:lnTo>
                  <a:lnTo>
                    <a:pt x="528812" y="525739"/>
                  </a:lnTo>
                  <a:lnTo>
                    <a:pt x="377137" y="525739"/>
                  </a:lnTo>
                  <a:lnTo>
                    <a:pt x="503191" y="310524"/>
                  </a:lnTo>
                  <a:close/>
                  <a:moveTo>
                    <a:pt x="0" y="0"/>
                  </a:moveTo>
                  <a:lnTo>
                    <a:pt x="216239" y="0"/>
                  </a:lnTo>
                  <a:lnTo>
                    <a:pt x="396609" y="310524"/>
                  </a:lnTo>
                  <a:lnTo>
                    <a:pt x="216239" y="620022"/>
                  </a:lnTo>
                  <a:lnTo>
                    <a:pt x="0" y="620022"/>
                  </a:lnTo>
                  <a:lnTo>
                    <a:pt x="179345" y="310524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0244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200">
                <a:solidFill>
                  <a:schemeClr val="bg1">
                    <a:lumMod val="95000"/>
                  </a:schemeClr>
                </a:solidFill>
              </a:endParaRP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417C10C1-674A-433B-8116-6561EC0745E4}"/>
                </a:ext>
              </a:extLst>
            </p:cNvPr>
            <p:cNvSpPr txBox="1"/>
            <p:nvPr/>
          </p:nvSpPr>
          <p:spPr>
            <a:xfrm>
              <a:off x="991321" y="613265"/>
              <a:ext cx="2140330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>
                  <a:solidFill>
                    <a:schemeClr val="bg1">
                      <a:lumMod val="95000"/>
                    </a:schemeClr>
                  </a:solidFill>
                  <a:latin typeface="Monument Extended Ultrabold" panose="00000900000000000000" pitchFamily="50" charset="0"/>
                  <a:cs typeface="Poppins Black" panose="00000A00000000000000" pitchFamily="2" charset="0"/>
                </a:rPr>
                <a:t>COMPANY NAME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5BDCA28B-4B77-4FC2-9FE0-762F73441DD9}"/>
                </a:ext>
              </a:extLst>
            </p:cNvPr>
            <p:cNvSpPr txBox="1"/>
            <p:nvPr/>
          </p:nvSpPr>
          <p:spPr>
            <a:xfrm>
              <a:off x="991321" y="769109"/>
              <a:ext cx="2678938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spc="600" dirty="0">
                  <a:solidFill>
                    <a:schemeClr val="bg1">
                      <a:lumMod val="95000"/>
                    </a:schemeClr>
                  </a:solidFill>
                  <a:latin typeface="Century Gothic" panose="020B0502020202020204" pitchFamily="34" charset="0"/>
                  <a:cs typeface="Poppins SemiBold" panose="00000700000000000000" pitchFamily="2" charset="0"/>
                </a:rPr>
                <a:t>Your Tagline Here</a:t>
              </a:r>
            </a:p>
          </p:txBody>
        </p:sp>
      </p:grpSp>
      <p:sp>
        <p:nvSpPr>
          <p:cNvPr id="18" name="TextBox 17">
            <a:extLst>
              <a:ext uri="{FF2B5EF4-FFF2-40B4-BE49-F238E27FC236}">
                <a16:creationId xmlns:a16="http://schemas.microsoft.com/office/drawing/2014/main" id="{C02BA3C8-AA31-4123-AD9F-1162D38D126B}"/>
              </a:ext>
            </a:extLst>
          </p:cNvPr>
          <p:cNvSpPr txBox="1"/>
          <p:nvPr/>
        </p:nvSpPr>
        <p:spPr>
          <a:xfrm>
            <a:off x="1150975" y="2504830"/>
            <a:ext cx="45560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Lorem ipsum dolor sit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amet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,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consectetur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adipiscing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elit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. Ut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posuere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,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est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et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ornare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dapibus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,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risus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odio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iaculis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leo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, sit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amet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euismod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arcu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 ipsum at </a:t>
            </a:r>
            <a:r>
              <a:rPr lang="en-US" sz="1200" dirty="0" err="1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leo</a:t>
            </a:r>
            <a:r>
              <a:rPr lang="en-US" sz="1200" dirty="0">
                <a:solidFill>
                  <a:schemeClr val="bg1">
                    <a:lumMod val="95000"/>
                  </a:schemeClr>
                </a:solidFill>
                <a:latin typeface="Century Gothic" panose="020B0502020202020204" pitchFamily="34" charset="0"/>
                <a:cs typeface="Poppins Light" panose="00000400000000000000" pitchFamily="2" charset="0"/>
              </a:rPr>
              <a:t>. 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ECEF783B-3295-45F4-ADB9-B54C35F63086}"/>
              </a:ext>
            </a:extLst>
          </p:cNvPr>
          <p:cNvSpPr txBox="1"/>
          <p:nvPr/>
        </p:nvSpPr>
        <p:spPr>
          <a:xfrm>
            <a:off x="1150971" y="1276649"/>
            <a:ext cx="455605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>
                <a:solidFill>
                  <a:schemeClr val="bg1">
                    <a:lumMod val="95000"/>
                  </a:schemeClr>
                </a:solidFill>
                <a:effectLst>
                  <a:outerShdw blurRad="101600" dist="38100" dir="2700000" sx="101000" sy="101000" algn="tl" rotWithShape="0">
                    <a:prstClr val="black">
                      <a:alpha val="27000"/>
                    </a:prstClr>
                  </a:outerShdw>
                </a:effectLst>
                <a:latin typeface="Monument Extended Ultrabold" panose="00000900000000000000" pitchFamily="50" charset="0"/>
                <a:cs typeface="Poppins Black" panose="00000A00000000000000" pitchFamily="2" charset="0"/>
              </a:rPr>
              <a:t>BRANDNEW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31B7BA57-7BCF-45AE-B7F2-CF4F65330D8D}"/>
              </a:ext>
            </a:extLst>
          </p:cNvPr>
          <p:cNvSpPr txBox="1"/>
          <p:nvPr/>
        </p:nvSpPr>
        <p:spPr>
          <a:xfrm>
            <a:off x="1363370" y="1764970"/>
            <a:ext cx="413125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400" dirty="0">
                <a:solidFill>
                  <a:schemeClr val="bg1">
                    <a:lumMod val="95000"/>
                  </a:schemeClr>
                </a:solidFill>
                <a:effectLst>
                  <a:outerShdw blurRad="101600" dist="38100" dir="2700000" sx="101000" sy="101000" algn="tl" rotWithShape="0">
                    <a:prstClr val="black">
                      <a:alpha val="27000"/>
                    </a:prstClr>
                  </a:outerShdw>
                </a:effectLst>
                <a:latin typeface="Monument Extended Ultrabold" panose="00000900000000000000" pitchFamily="50" charset="0"/>
                <a:cs typeface="Poppins Black" panose="00000A00000000000000" pitchFamily="2" charset="0"/>
              </a:rPr>
              <a:t>TEMPLATE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381A4696-BCC4-405F-8761-D0A5EC391693}"/>
              </a:ext>
            </a:extLst>
          </p:cNvPr>
          <p:cNvSpPr txBox="1"/>
          <p:nvPr/>
        </p:nvSpPr>
        <p:spPr>
          <a:xfrm>
            <a:off x="1691985" y="1141511"/>
            <a:ext cx="347402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>
                <a:solidFill>
                  <a:schemeClr val="bg1">
                    <a:lumMod val="95000"/>
                  </a:schemeClr>
                </a:solidFill>
                <a:effectLst>
                  <a:outerShdw blurRad="101600" dist="38100" dir="2700000" sx="101000" sy="101000" algn="tl" rotWithShape="0">
                    <a:prstClr val="black">
                      <a:alpha val="27000"/>
                    </a:prstClr>
                  </a:outerShdw>
                </a:effectLst>
                <a:latin typeface="Monument Extended" panose="00000500000000000000" pitchFamily="50" charset="0"/>
                <a:cs typeface="Poppins Light" panose="00000400000000000000" pitchFamily="2" charset="0"/>
              </a:rPr>
              <a:t>YOUR SECOND TITILE HERE</a:t>
            </a:r>
          </a:p>
        </p:txBody>
      </p:sp>
      <p:sp>
        <p:nvSpPr>
          <p:cNvPr id="29" name="-">
            <a:extLst>
              <a:ext uri="{FF2B5EF4-FFF2-40B4-BE49-F238E27FC236}">
                <a16:creationId xmlns:a16="http://schemas.microsoft.com/office/drawing/2014/main" id="{11A33B1C-F7BD-4016-8A92-8C8D1BD2A1E6}"/>
              </a:ext>
            </a:extLst>
          </p:cNvPr>
          <p:cNvSpPr/>
          <p:nvPr/>
        </p:nvSpPr>
        <p:spPr>
          <a:xfrm>
            <a:off x="2595923" y="10221825"/>
            <a:ext cx="1666154" cy="367524"/>
          </a:xfrm>
          <a:prstGeom prst="roundRect">
            <a:avLst>
              <a:gd name="adj" fmla="val 50000"/>
            </a:avLst>
          </a:prstGeom>
          <a:solidFill>
            <a:schemeClr val="bg1">
              <a:lumMod val="95000"/>
            </a:schemeClr>
          </a:solidFill>
          <a:ln>
            <a:noFill/>
          </a:ln>
          <a:effectLst>
            <a:outerShdw blurRad="101600" dist="38100" dir="2700000" algn="tl" rotWithShape="0">
              <a:prstClr val="black">
                <a:alpha val="27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>
                  <a:lumMod val="95000"/>
                </a:schemeClr>
              </a:solidFill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0459420F-7CC0-43A5-BE07-993FDC748535}"/>
              </a:ext>
            </a:extLst>
          </p:cNvPr>
          <p:cNvSpPr txBox="1"/>
          <p:nvPr/>
        </p:nvSpPr>
        <p:spPr>
          <a:xfrm>
            <a:off x="2700275" y="10236310"/>
            <a:ext cx="14574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rgbClr val="7161F8"/>
                </a:solidFill>
                <a:effectLst>
                  <a:outerShdw blurRad="101600" dist="38100" dir="2700000" sx="101000" sy="101000" algn="tl" rotWithShape="0">
                    <a:prstClr val="black">
                      <a:alpha val="27000"/>
                    </a:prstClr>
                  </a:outerShdw>
                </a:effectLst>
                <a:latin typeface="Monument Extended Ultrabold" panose="00000900000000000000" pitchFamily="50" charset="0"/>
                <a:cs typeface="Poppins Black" panose="00000A00000000000000" pitchFamily="2" charset="0"/>
              </a:rPr>
              <a:t>VISIT US!!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3C0D1449-BB5C-419A-B22D-3EC589BBB28C}"/>
              </a:ext>
            </a:extLst>
          </p:cNvPr>
          <p:cNvSpPr txBox="1"/>
          <p:nvPr/>
        </p:nvSpPr>
        <p:spPr>
          <a:xfrm>
            <a:off x="2850323" y="11642967"/>
            <a:ext cx="1157354" cy="345650"/>
          </a:xfrm>
          <a:prstGeom prst="rect">
            <a:avLst/>
          </a:prstGeom>
          <a:noFill/>
        </p:spPr>
        <p:txBody>
          <a:bodyPr wrap="none" rtlCol="0">
            <a:noAutofit/>
          </a:bodyPr>
          <a:lstStyle/>
          <a:p>
            <a:pPr algn="ctr"/>
            <a:r>
              <a:rPr lang="en-US" sz="2002" spc="0" baseline="0" dirty="0">
                <a:solidFill>
                  <a:schemeClr val="bg1">
                    <a:lumMod val="95000"/>
                  </a:schemeClr>
                </a:solidFill>
                <a:latin typeface="Montserrat Black" panose="00000A00000000000000" pitchFamily="2" charset="0"/>
                <a:cs typeface="Arial"/>
                <a:sym typeface="Arial"/>
                <a:rtl val="0"/>
              </a:rPr>
              <a:t>Swipe up</a:t>
            </a:r>
          </a:p>
        </p:txBody>
      </p:sp>
      <p:sp>
        <p:nvSpPr>
          <p:cNvPr id="50" name="-">
            <a:extLst>
              <a:ext uri="{FF2B5EF4-FFF2-40B4-BE49-F238E27FC236}">
                <a16:creationId xmlns:a16="http://schemas.microsoft.com/office/drawing/2014/main" id="{7BB98652-8504-4BDC-8021-4E5013AC1893}"/>
              </a:ext>
            </a:extLst>
          </p:cNvPr>
          <p:cNvSpPr/>
          <p:nvPr/>
        </p:nvSpPr>
        <p:spPr>
          <a:xfrm>
            <a:off x="3238501" y="11251083"/>
            <a:ext cx="381000" cy="345650"/>
          </a:xfrm>
          <a:custGeom>
            <a:avLst/>
            <a:gdLst>
              <a:gd name="connsiteX0" fmla="*/ 122869 w 245737"/>
              <a:gd name="connsiteY0" fmla="*/ 127105 h 279631"/>
              <a:gd name="connsiteX1" fmla="*/ 245737 w 245737"/>
              <a:gd name="connsiteY1" fmla="*/ 254210 h 279631"/>
              <a:gd name="connsiteX2" fmla="*/ 220316 w 245737"/>
              <a:gd name="connsiteY2" fmla="*/ 279631 h 279631"/>
              <a:gd name="connsiteX3" fmla="*/ 122869 w 245737"/>
              <a:gd name="connsiteY3" fmla="*/ 182184 h 279631"/>
              <a:gd name="connsiteX4" fmla="*/ 25421 w 245737"/>
              <a:gd name="connsiteY4" fmla="*/ 279631 h 279631"/>
              <a:gd name="connsiteX5" fmla="*/ 0 w 245737"/>
              <a:gd name="connsiteY5" fmla="*/ 254210 h 279631"/>
              <a:gd name="connsiteX6" fmla="*/ 122869 w 245737"/>
              <a:gd name="connsiteY6" fmla="*/ 0 h 279631"/>
              <a:gd name="connsiteX7" fmla="*/ 245737 w 245737"/>
              <a:gd name="connsiteY7" fmla="*/ 122868 h 279631"/>
              <a:gd name="connsiteX8" fmla="*/ 220316 w 245737"/>
              <a:gd name="connsiteY8" fmla="*/ 148289 h 279631"/>
              <a:gd name="connsiteX9" fmla="*/ 122869 w 245737"/>
              <a:gd name="connsiteY9" fmla="*/ 50842 h 279631"/>
              <a:gd name="connsiteX10" fmla="*/ 25421 w 245737"/>
              <a:gd name="connsiteY10" fmla="*/ 148289 h 279631"/>
              <a:gd name="connsiteX11" fmla="*/ 0 w 245737"/>
              <a:gd name="connsiteY11" fmla="*/ 122868 h 2796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45737" h="279631">
                <a:moveTo>
                  <a:pt x="122869" y="127105"/>
                </a:moveTo>
                <a:lnTo>
                  <a:pt x="245737" y="254210"/>
                </a:lnTo>
                <a:lnTo>
                  <a:pt x="220316" y="279631"/>
                </a:lnTo>
                <a:lnTo>
                  <a:pt x="122869" y="182184"/>
                </a:lnTo>
                <a:lnTo>
                  <a:pt x="25421" y="279631"/>
                </a:lnTo>
                <a:lnTo>
                  <a:pt x="0" y="254210"/>
                </a:lnTo>
                <a:close/>
                <a:moveTo>
                  <a:pt x="122869" y="0"/>
                </a:moveTo>
                <a:lnTo>
                  <a:pt x="245737" y="122868"/>
                </a:lnTo>
                <a:lnTo>
                  <a:pt x="220316" y="148289"/>
                </a:lnTo>
                <a:lnTo>
                  <a:pt x="122869" y="50842"/>
                </a:lnTo>
                <a:lnTo>
                  <a:pt x="25421" y="148289"/>
                </a:lnTo>
                <a:lnTo>
                  <a:pt x="0" y="12286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w="42341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" name="-">
            <a:extLst>
              <a:ext uri="{FF2B5EF4-FFF2-40B4-BE49-F238E27FC236}">
                <a16:creationId xmlns:a16="http://schemas.microsoft.com/office/drawing/2014/main" id="{783866B8-ADED-4DAE-BDBD-9AA5FA0AC310}"/>
              </a:ext>
            </a:extLst>
          </p:cNvPr>
          <p:cNvSpPr/>
          <p:nvPr/>
        </p:nvSpPr>
        <p:spPr>
          <a:xfrm rot="16200000">
            <a:off x="5465113" y="3116517"/>
            <a:ext cx="878994" cy="559902"/>
          </a:xfrm>
          <a:prstGeom prst="triangle">
            <a:avLst/>
          </a:prstGeom>
          <a:solidFill>
            <a:srgbClr val="7161F8"/>
          </a:solidFill>
          <a:ln w="7620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-">
            <a:extLst>
              <a:ext uri="{FF2B5EF4-FFF2-40B4-BE49-F238E27FC236}">
                <a16:creationId xmlns:a16="http://schemas.microsoft.com/office/drawing/2014/main" id="{AF43B4CE-D3F4-4EC2-9650-6DE97BDA5058}"/>
              </a:ext>
            </a:extLst>
          </p:cNvPr>
          <p:cNvSpPr/>
          <p:nvPr/>
        </p:nvSpPr>
        <p:spPr>
          <a:xfrm rot="5400000">
            <a:off x="513893" y="3116517"/>
            <a:ext cx="878994" cy="559902"/>
          </a:xfrm>
          <a:prstGeom prst="triangle">
            <a:avLst/>
          </a:prstGeom>
          <a:solidFill>
            <a:srgbClr val="7161F8"/>
          </a:solidFill>
          <a:ln w="7620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-">
            <a:extLst>
              <a:ext uri="{FF2B5EF4-FFF2-40B4-BE49-F238E27FC236}">
                <a16:creationId xmlns:a16="http://schemas.microsoft.com/office/drawing/2014/main" id="{667D738B-0052-40DD-87BE-7AE301F09B84}"/>
              </a:ext>
            </a:extLst>
          </p:cNvPr>
          <p:cNvSpPr/>
          <p:nvPr/>
        </p:nvSpPr>
        <p:spPr>
          <a:xfrm rot="16200000">
            <a:off x="5465113" y="10718758"/>
            <a:ext cx="878994" cy="559902"/>
          </a:xfrm>
          <a:prstGeom prst="triangle">
            <a:avLst/>
          </a:prstGeom>
          <a:solidFill>
            <a:srgbClr val="7161F8"/>
          </a:solidFill>
          <a:ln w="7620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-">
            <a:extLst>
              <a:ext uri="{FF2B5EF4-FFF2-40B4-BE49-F238E27FC236}">
                <a16:creationId xmlns:a16="http://schemas.microsoft.com/office/drawing/2014/main" id="{44CD81E7-F32A-46AB-B9C2-744B00128A48}"/>
              </a:ext>
            </a:extLst>
          </p:cNvPr>
          <p:cNvSpPr/>
          <p:nvPr/>
        </p:nvSpPr>
        <p:spPr>
          <a:xfrm rot="5400000">
            <a:off x="513893" y="10718758"/>
            <a:ext cx="878994" cy="559902"/>
          </a:xfrm>
          <a:prstGeom prst="triangle">
            <a:avLst/>
          </a:prstGeom>
          <a:solidFill>
            <a:srgbClr val="7161F8"/>
          </a:solidFill>
          <a:ln w="76200"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48798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1256</TotalTime>
  <Words>47</Words>
  <Application>Microsoft Office PowerPoint</Application>
  <PresentationFormat>Widescreen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9" baseType="lpstr">
      <vt:lpstr>Arial</vt:lpstr>
      <vt:lpstr>Calibri</vt:lpstr>
      <vt:lpstr>Calibri Light</vt:lpstr>
      <vt:lpstr>Century Gothic</vt:lpstr>
      <vt:lpstr>Montserrat Black</vt:lpstr>
      <vt:lpstr>Monument Extended</vt:lpstr>
      <vt:lpstr>Monument Extended Ultrabold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Arifianto Rahardi From Creative Studios Pro</dc:creator>
  <cp:lastModifiedBy>My Device is Awesome</cp:lastModifiedBy>
  <cp:revision>51</cp:revision>
  <dcterms:created xsi:type="dcterms:W3CDTF">2020-09-24T04:03:09Z</dcterms:created>
  <dcterms:modified xsi:type="dcterms:W3CDTF">2022-02-12T02:07:30Z</dcterms:modified>
</cp:coreProperties>
</file>

<file path=docProps/thumbnail.jpeg>
</file>