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1E8FEC-060F-2871-124D-DD5C1D96D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6A42E2-34A2-4889-9BE4-2392589E446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294D9D-4939-0935-B28A-D59C9E73E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E9169B-189A-849C-5F3A-203A7FF08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B6F80D-07A3-4842-ABBE-52DF34F20C5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31181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A710E2-77BA-A0B7-7F91-B0B0E5A94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8BD47D-7623-4C5B-A0CC-17FEE3DC4DC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6A5056-DEF4-C5A0-3471-8C023AC08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69AB31-FAC9-59E5-4FF4-45FCAA062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5CEEE8-DA2D-4CD8-8B00-F40289668CD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89317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CD268C-1576-9F93-019A-C3DA4A7FE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513256-C80E-443F-897E-4C992AC403C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748CC-9FBE-9DF9-629C-BDBC36BFB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EEBD58-6327-C0F2-6FA6-9CF0FF31D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A14282-1FD3-4081-B3BB-141F4BAC0AB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37093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BE95E-12C2-9DCD-CC9A-4B705223A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47FA2B-51E1-4007-A4A8-2ED506805C4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2A4058-482F-18AC-D556-9BC96B358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7E0A3D-BD97-9CA5-20E5-4C1E99B78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FA8776-B3C6-4391-8D21-128238481FE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61718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BDC254-0584-50BA-5843-BE84DAC78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BB2DEA-3C57-4225-8384-769833D0142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ABB909-6045-AED0-E81C-8ED42162D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89675-C777-EF97-5228-273C3B2FC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316A61-C9BE-47EA-A468-C40EA6BED83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41086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2C30E1A-3C11-59E8-860D-D0EA64C6C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580875-A555-4A31-8A68-575CC905800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770E3E4-ED5B-2C0E-AE39-614B9C96F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FA36A78-B11E-5CBB-26D3-FA627EE11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C4C3F3-76A4-42E1-A2FD-D09FAAD7D76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31623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0EF5DA2-533B-C72A-6A76-D6F3FDA92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798772-ACA7-41CC-BD17-053E7DB3E1F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37AD082-5E13-17DC-D03A-23CC24EA3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BA4F940-121E-B332-103C-C2F9D5CB5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8C5B19-CE45-46F0-9312-B4C137D727E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38394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FACFE1C-CE2E-2783-1469-5CD0740F5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2D9B1D-AAA4-4862-9AEB-CF92E591FB6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E8B20AA-3368-86DD-A95A-B27A80FB4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505B3EB-4626-E4B0-84B4-B932F3E59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39CD3F-4A5A-4DA7-81C5-8B102B2B0E7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55308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ED9F8A2-E771-9A1F-22A9-944658846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97B07C-AEC7-452F-BA96-ED85FBDB0C3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074D190-A5A1-6C49-D4D4-7A0D4038E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6E527CA-AA5F-8483-4CE7-AB2D4A1A4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1F6178-AAE1-44A3-AF95-4A5FD76F341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8069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4A513E4-563F-0AFD-CD59-457DD3414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62A557-D0F8-459E-A962-720F3E65A19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1C0BDB0-8D65-4AB1-F474-C834ED79D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B1D463C-5047-9752-8F21-6BA8A0063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DAD6A-AA79-4677-99C1-C7B13774DBE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5066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07DC4D2-EBB0-46E9-426F-7C16BC1AD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38FED6-123A-42E5-BA33-DF5C3B18E47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C04DB3F-A1E0-0D11-0DEC-F67243139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7DCF552-AFF0-14A0-53E9-25C15B362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87A062-74A1-4D66-9356-6BA7628E0A0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1007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08085E02-F600-3617-C7BD-E49DE547DA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8620D1E4-5722-D161-0834-EBF323A6C22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6DC586-7D3D-239A-9474-6CBB5917A6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1136E0E2-9A8D-4BFD-A43E-DA7BCD635F8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7F9A14-DEF6-D65A-2C62-45CEBC857B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16DE56-388C-5792-4494-ADB102E0B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C5796850-43A0-40DE-817D-A7F24E372DCB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DFBDE25B-E6D2-500E-56F3-32FE3ADC3C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DEB28A04-0EFD-4976-8A53-495E50C4CA11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11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0C18C830-AC01-345F-DDA4-FA5C09AAB2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01E38571-81EE-9F6E-3886-E632E7D2004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BBC3CC9-4E10-CDD9-9398-005273D45D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59634024-FAD3-699E-7350-EE23E66A8B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90CF8313-9A8F-6FE8-02A1-FD09B55743A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42EF7131-6084-1F1D-CAE2-DB21D92B68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0C67F44D-344F-4C03-5959-847B422215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B43F1795-DC23-32D2-9E84-0D9D934B8C5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12627B64-2020-0AA1-2CA7-0B94D52306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EF12B8B4-B549-6D25-F3A1-8FA06A5266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FF823ACE-ACB6-C73B-415F-58BCB8B544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573BB856-728A-BCEF-0232-006E47DF2F1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165F8DA-6E53-9DCA-BFFC-4901363ED6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5B8F3F0-AF1E-09CA-1800-8C43A78D36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8569328A-9CE9-D3C0-9F8E-C92A16B1172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36C67532-A2C0-5D0F-8B79-13BABC68CA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F5321F34-C145-51E6-7868-C513255FC6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DDAB3A49-80DC-E1BB-F93A-A06437113D7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7D7C8F33-4820-07DA-DB65-CC03BA1660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166B30BF-43B6-4D4D-CDB4-1ADD66F323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33CB0C9E-D2AD-6A03-3CC9-5BBE8D58A3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B5464AFD-E3E7-0A57-6324-47924B8AC94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DBDF4A2-E2B1-291A-48B5-391B93FCC8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DC6DE20A-214D-FCF7-DEEC-E2648A1AE2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0B95302A-4F83-17B6-A5B3-8AE273793CB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6CEAEC48-837B-00F0-4878-6E286EE103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376F2C4D-629E-2C45-F151-95333F9BFB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6786EB41-BEFA-17F4-3388-E46D71D9B8F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9D8C30E5-DF5B-0A6E-3FFE-1924DF4508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3802AA87-8B13-8DDD-0691-674C7279BA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8B4F873E-FB9A-973E-AC40-BFCF568892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84D9BA46-53EF-31AB-E278-1D7D7A162BC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77DB201-D75B-7230-449E-05B7E0E857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9906CDAF-602B-AC84-3887-D182F21BD4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3B1AD9AB-DF21-495E-7520-67DD485FB4A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0E60F223-2F46-427E-293E-413E38446C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64152DBF-E5CD-F62A-9218-062807FFD8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1089FAE5-1682-7D62-0E41-125CA3FB501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DDD94F76-1162-29F9-BEF2-FFA2CD23AC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FA925683-E6BB-0A60-1A79-7FEF9F87BC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5828A725-68DA-B8D8-9AA0-772EB9B5E5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31C200D3-3F49-E5D8-A8E9-2080A81C75B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0B829E9-C2C5-8CDE-D6C4-AF2532AD9D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BD885E2-398C-3C87-7978-3E59289DEA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4D4C8341-1B28-3B76-3AB6-A0913414166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208FB538-F336-FF0A-0534-76525994E2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269A6A1D-FBB5-4F61-A2A5-E4CF0EAF86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F93EF0C0-5747-D81A-C01D-B717E141EAF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08191F6F-4C14-8BB3-42EF-57BADB6E48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04A288D9-CBDE-16BC-C485-794E57AA1A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DC39AFCF-5DBF-826A-A748-6D8A01FB72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BAE2BCDA-27F5-CF3D-9B4C-73B551BA63E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88E1DA7-3BFF-BECA-9F48-C90E6ADC30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1678840-BD11-90C8-7C92-DDF3E08BCF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501398B1-6700-6A72-B581-BE8A0A04E9B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DDCE365-D757-B48B-BC20-C2B255B7AA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50FCEF9C-91B4-69E9-223D-FBF921CC95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F3200854-7293-0344-C277-79162B063C3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66F0502E-41B3-DE91-875F-5CE13A4E75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E75A6ECC-CF6E-E53B-E37C-FF01D26D04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C103BBC7-5C2D-51B7-36CA-88587659B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6170A586-A3B1-8578-5097-64A2E57FA2D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E959690-1F29-2430-04FB-8630A16943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7589B2B9-743B-5CF6-E6E5-00937450E3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68AA2B5A-5162-EEA5-B927-63B37C282D1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DE27EE60-6A80-AF5A-BE41-313550D92F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86610C07-2F0E-E857-B795-999F1956C7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19C6DD32-875F-BF54-2EFF-3E968E465956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8198" name="Picture 12">
              <a:extLst>
                <a:ext uri="{FF2B5EF4-FFF2-40B4-BE49-F238E27FC236}">
                  <a16:creationId xmlns:a16="http://schemas.microsoft.com/office/drawing/2014/main" id="{976F38A1-5183-BE67-3CAA-3F0E2D36AB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9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40EB94CC-8B33-6A1A-B68A-8F6382A799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22B10A10-A3A4-B8E5-B84D-D85CE2A51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E045F818-7894-E0CC-51F0-BE1A1768C81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FD95484-CA51-2035-1A0D-B9561D0D29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4A927B7-181A-FA24-34A7-1FACEC3316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7B14A8AC-1129-D434-1C65-F24CF0C693B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095A2AD4-87F5-8AAF-BFFB-939F664B2E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F254C5BF-6514-DB35-E2EC-0A3C0CB2A8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0E7CCC85-6D8F-B21A-F645-7FC9B160176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9222" name="Picture 12">
              <a:extLst>
                <a:ext uri="{FF2B5EF4-FFF2-40B4-BE49-F238E27FC236}">
                  <a16:creationId xmlns:a16="http://schemas.microsoft.com/office/drawing/2014/main" id="{963275DA-224E-5398-09E1-6B8E66E189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D329D552-20E9-E076-189B-AE494497C5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554435AD-7FDC-07C0-4B82-A41B8A6D2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A3C7D629-8CDE-A997-A617-4475D44B249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3BECEC4-AD02-2B78-F38F-2CF74CB96D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51DEE4C2-A09B-95B7-FB06-3AC05AED3D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29A6C128-1F5A-31F8-DF67-02B0798AEEB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4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248D5315-1736-B145-8A9A-2902EE9B4E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5881DEB3-D1A6-3ECF-906E-161D13FA60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9286E774-598C-91F8-BE54-29B2E6D3579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0246" name="Picture 12">
              <a:extLst>
                <a:ext uri="{FF2B5EF4-FFF2-40B4-BE49-F238E27FC236}">
                  <a16:creationId xmlns:a16="http://schemas.microsoft.com/office/drawing/2014/main" id="{EDE3050F-BE7F-CBE8-A8FF-0957C35BAD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7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76659D91-99F1-F6BB-B056-98F2FDD0CE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</TotalTime>
  <Words>27</Words>
  <Application>Microsoft Office PowerPoint</Application>
  <PresentationFormat>와이드스크린</PresentationFormat>
  <Paragraphs>27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5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2009-01-15T12:13:46Z</dcterms:created>
  <dcterms:modified xsi:type="dcterms:W3CDTF">2025-01-08T07:44:50Z</dcterms:modified>
</cp:coreProperties>
</file>