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F7784-7D8F-4D61-81FB-F2BDA3C94FC4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A220E-1511-40E5-8870-C458AB35D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A220E-1511-40E5-8870-C458AB35D1F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0AE3D7-CBC5-4890-AF6D-901B872F4A66}" type="datetimeFigureOut">
              <a:rPr lang="en-US" smtClean="0"/>
              <a:pPr/>
              <a:t>05-Aug-14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A223AC-50FC-4673-933A-CE333307D4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citywide.signs?ref=hl" TargetMode="External"/><Relationship Id="rId2" Type="http://schemas.openxmlformats.org/officeDocument/2006/relationships/hyperlink" Target="http://www.citywidesigns.com.a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citywidesig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83820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Citywide Signs &amp; Neon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334000"/>
            <a:ext cx="7391400" cy="11430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/>
              <a:t>At Citywide Signs &amp; Neon, our dedicated team of Managers, Manufacturers and Installers, through experience within the industry, have been involved in the Concept, Design, Manufacture and Installation of various projects Australia wide.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Acrylic Fabricated Letters with Vinyl Applied to Face &amp; Internal Ne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066800"/>
            <a:ext cx="6553200" cy="40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762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Algerian" pitchFamily="82" charset="0"/>
              </a:rPr>
              <a:t>Neon Signs Australia</a:t>
            </a:r>
            <a:endParaRPr lang="en-US" sz="4000" dirty="0">
              <a:latin typeface="Algerian" pitchFamily="82" charset="0"/>
            </a:endParaRPr>
          </a:p>
        </p:txBody>
      </p:sp>
      <p:pic>
        <p:nvPicPr>
          <p:cNvPr id="9" name="Content Placeholder 8" descr="Fabricated Acrylic Letters with Internal Ne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9060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Internally Illuminated Ne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0" y="99060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Shopfront Acrylic Fabricated Letters with Internal Ne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343400"/>
            <a:ext cx="84582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Corporate Signage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9" name="Content Placeholder 8" descr="MDF &amp; acrylic painted 2K pain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990600"/>
            <a:ext cx="4495800" cy="2918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Fabricated acrylic letter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3962400"/>
            <a:ext cx="4309533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Aluminium Fabricated Letters with Acrylic Faces &amp; Internal Neo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990600"/>
            <a:ext cx="41148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Acrylic Fabricated Letters with Internal Neo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653" y="3962400"/>
            <a:ext cx="4332347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lgerian" pitchFamily="82" charset="0"/>
              </a:rPr>
              <a:t>Contact Us</a:t>
            </a:r>
            <a:br>
              <a:rPr lang="en-US" b="1" dirty="0" smtClean="0">
                <a:latin typeface="Algerian" pitchFamily="82" charset="0"/>
              </a:rPr>
            </a:b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u="sng" dirty="0" smtClean="0"/>
              <a:t>Address</a:t>
            </a:r>
            <a:r>
              <a:rPr lang="en-US" sz="2400" b="1" dirty="0" smtClean="0"/>
              <a:t>:-</a:t>
            </a:r>
          </a:p>
          <a:p>
            <a:pPr>
              <a:buNone/>
            </a:pPr>
            <a:r>
              <a:rPr lang="en-US" sz="2400" dirty="0" smtClean="0"/>
              <a:t>5 Clarissa Street </a:t>
            </a:r>
            <a:r>
              <a:rPr lang="en-US" sz="2400" dirty="0" err="1" smtClean="0"/>
              <a:t>Campbellfield</a:t>
            </a:r>
            <a:r>
              <a:rPr lang="en-US" sz="2400" dirty="0" smtClean="0"/>
              <a:t>, 3061 </a:t>
            </a:r>
          </a:p>
          <a:p>
            <a:pPr>
              <a:buNone/>
            </a:pPr>
            <a:r>
              <a:rPr lang="en-US" sz="2400" dirty="0" smtClean="0"/>
              <a:t>Victoria, Australia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None/>
            </a:pPr>
            <a:r>
              <a:rPr lang="en-US" sz="2400" b="1" u="sng" dirty="0" smtClean="0"/>
              <a:t>Website</a:t>
            </a:r>
            <a:r>
              <a:rPr lang="en-US" sz="2400" b="1" dirty="0" smtClean="0"/>
              <a:t>:- </a:t>
            </a:r>
            <a:r>
              <a:rPr lang="en-US" sz="2400" u="sng" dirty="0" smtClean="0">
                <a:hlinkClick r:id="rId2"/>
              </a:rPr>
              <a:t>http://www.citywidesigns.com.au/</a:t>
            </a:r>
            <a:r>
              <a:rPr lang="en-US" sz="2400" u="sng" dirty="0" smtClean="0"/>
              <a:t/>
            </a:r>
            <a:br>
              <a:rPr lang="en-US" sz="2400" u="sng" dirty="0" smtClean="0"/>
            </a:br>
            <a:endParaRPr lang="en-US" sz="2400" u="sng" dirty="0" smtClean="0"/>
          </a:p>
          <a:p>
            <a:pPr>
              <a:buNone/>
            </a:pPr>
            <a:r>
              <a:rPr lang="en-US" sz="2400" b="1" u="sng" dirty="0" smtClean="0"/>
              <a:t>Like Us on</a:t>
            </a:r>
            <a:r>
              <a:rPr lang="en-US" sz="2400" b="1" dirty="0" smtClean="0"/>
              <a:t>:- </a:t>
            </a:r>
            <a:r>
              <a:rPr lang="en-US" sz="2400" dirty="0" smtClean="0">
                <a:hlinkClick r:id="rId3"/>
              </a:rPr>
              <a:t>https://www.facebook.com/citywide.signs?ref=hl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buNone/>
            </a:pPr>
            <a:r>
              <a:rPr lang="en-US" sz="2400" b="1" u="sng" dirty="0" smtClean="0"/>
              <a:t>Follow Us on</a:t>
            </a:r>
            <a:r>
              <a:rPr lang="en-US" sz="2400" b="1" dirty="0" smtClean="0"/>
              <a:t>:- </a:t>
            </a:r>
            <a:r>
              <a:rPr lang="en-US" sz="2400" dirty="0" smtClean="0">
                <a:hlinkClick r:id="rId4"/>
              </a:rPr>
              <a:t>https://twitter.com/citywidesigns</a:t>
            </a:r>
            <a:endParaRPr lang="en-US" sz="2400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126</TotalTime>
  <Words>63</Words>
  <Application>Microsoft Office PowerPoint</Application>
  <PresentationFormat>On-screen Show (4:3)</PresentationFormat>
  <Paragraphs>12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Citywide Signs &amp; Neon</vt:lpstr>
      <vt:lpstr>Neon Signs Australia</vt:lpstr>
      <vt:lpstr>Corporate Signage</vt:lpstr>
      <vt:lpstr>Contact Us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Citywide Signs &amp; Neon</dc:title>
  <dc:creator>abc</dc:creator>
  <cp:lastModifiedBy>abc</cp:lastModifiedBy>
  <cp:revision>36</cp:revision>
  <dcterms:created xsi:type="dcterms:W3CDTF">2014-07-24T09:46:44Z</dcterms:created>
  <dcterms:modified xsi:type="dcterms:W3CDTF">2014-08-05T06:50:21Z</dcterms:modified>
</cp:coreProperties>
</file>