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41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466E63-2D4C-4617-A071-D9DBE25EB4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0DC004D-3066-426A-8B6A-1D5D23D20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74A2328-A74F-4FC5-B3B8-62A4326ED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3E802D-4407-4041-A793-A0768D29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8712E0-A909-4931-B59C-53BDA3748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4951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8941E2-EBA1-44DE-AD36-30F46C23B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A8A9BE5-E152-4BA0-ACB8-3D445BC00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2852C0-1AE6-4979-982C-63B831B04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5D18D8-F6C9-4A4D-8BB4-F9F95389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CD420D6-6807-4F70-A61A-BC03E004D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18025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6CC3296-461A-4EA2-8EE3-1FBB2E7E1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F7F41DC-511F-4547-8618-BEFA625E57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4ADBDF8-6214-4CAB-82BE-F229F645E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26956E3-074E-4205-BB6C-B7F9D7390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054449-8F01-427A-9345-EE63AB76A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571278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E52654-E58F-425E-A3D2-60881EC58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073E10-DAF3-41DA-8300-CE4290D05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05D03A-407F-4AAA-BAB2-D630740E0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BCCF3A-3281-47D7-A7E7-4E6BF8AC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7B8F20-94D0-4F1F-ACAE-6F47C9BDF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2808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90CE59-455F-4338-9B30-5BFE74EF6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65FC1EB-22EB-487D-9418-EF7D15B18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2A4713-5579-4A5C-B4A8-3C9CAB6CC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2A3C305-B2FB-4BB4-8DC1-CAFFF9C7F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950898-DA99-4F8F-A0EC-BEC6905B8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5744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4AA1BC-8063-4453-A2FC-991F57927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0D002D-A423-4CD1-B118-BB7C1253EA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E301722-148F-4FC6-AF16-858753F9E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1E53590-26FA-4C49-98FF-1BE7697F3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B10722A-6C17-4EAA-81A2-0887A2C9A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EAE43DF-21B0-4CC6-85BB-0EFF52EF8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85072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C49EB9-54C5-4196-B6CE-E40E68B7A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D29F66-77A0-4AA6-BBD5-B966E190D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FB4C76E-B22F-4A9B-B37D-2530A2A82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11943C9-F77C-4E78-834D-10D6415D41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F7B630E-0DF6-4F85-9AE0-5B8D48DBFA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FD5A79F-3F4D-4DD0-B8FA-234EA51F1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B01ED0C-CE00-43B9-B66B-7FE17B882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335F33E-2168-4A19-86AF-F0CFB9F3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6404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DE21E0-32F9-47B9-81C5-521A050D1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ADB1FD9-8A51-4463-8421-1059095D3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1285BDC-7CE7-4695-BDBC-709F7C755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5232902-1D28-4D24-A6AA-3F30CA2B3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8646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F517704-7CCA-4DD8-9611-D8659551E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EB15FFA-EBD2-44E0-A5E6-81163C8AE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11AEAD3-CA33-4E00-8276-F0CA2D1D9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1962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47BA74-2C32-4A35-8CEB-5425FEBF8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34D387-8830-48E5-AE73-8520F6EE9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DA44C57-880E-4795-AA1E-D8F76760A5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8AE2A8C-87E1-46C5-86A0-48382DE0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ECDF23B-BD1A-4A48-902C-1F7B1988A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1A37D88-B303-4638-A862-CF0368DC9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27062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911C36-14F1-41B7-8A40-CE2E818EB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3512D31-293D-49E3-9983-EFBEB5FEF7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5E17D1-7B44-4363-A178-8989F7888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A9F9FAD-76D1-4349-8CA9-6DCF43524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0DE1E47-C10A-4E4A-BCD8-408EB2BB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50E00E9-DA12-46E6-BB07-CFA52D53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5244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EA3CB4D-DF7B-41B0-B1C3-A8B8BB307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9CCCF51-CFE0-4900-BE1E-20294CD4C9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9DF9E3-F00B-4EF4-B862-6D8CDDD0F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51882-C6B7-44F4-B91B-ACE9D92FF10C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3C2819-5D63-43CC-AAF9-80555BF73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B2934B-C42E-403C-AF22-E2F110CA51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0B7D1-B724-4C52-B346-6E90EAD1354B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73655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9AECC2-688E-43F2-9B9E-F54AE9E70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sz="7200" b="1" dirty="0">
                <a:latin typeface="Century Gothic" panose="020B0502020202020204" pitchFamily="34" charset="0"/>
              </a:rPr>
              <a:t>Los pollitos</a:t>
            </a:r>
          </a:p>
        </p:txBody>
      </p:sp>
    </p:spTree>
    <p:extLst>
      <p:ext uri="{BB962C8B-B14F-4D97-AF65-F5344CB8AC3E}">
        <p14:creationId xmlns:p14="http://schemas.microsoft.com/office/powerpoint/2010/main" val="704429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AFA19AE6-AAD1-41A5-BFEE-78E663769485}"/>
              </a:ext>
            </a:extLst>
          </p:cNvPr>
          <p:cNvSpPr txBox="1"/>
          <p:nvPr/>
        </p:nvSpPr>
        <p:spPr>
          <a:xfrm>
            <a:off x="533400" y="1199212"/>
            <a:ext cx="11296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La                       Pita y el                       Pito</a:t>
            </a:r>
          </a:p>
        </p:txBody>
      </p:sp>
      <p:pic>
        <p:nvPicPr>
          <p:cNvPr id="1026" name="Picture 2" descr="Cómo Alimentar las Gallinas Criollas de Manera Orgánica - TvAgro por Juan  Gonzalo Angel - YouTube">
            <a:extLst>
              <a:ext uri="{FF2B5EF4-FFF2-40B4-BE49-F238E27FC236}">
                <a16:creationId xmlns:a16="http://schemas.microsoft.com/office/drawing/2014/main" id="{69E87B2C-4955-4A69-A1BB-4FA997854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576" y="360074"/>
            <a:ext cx="2944906" cy="220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uedes comer gallo? ⇨【 Soluciona Tus Preguntas 】">
            <a:extLst>
              <a:ext uri="{FF2B5EF4-FFF2-40B4-BE49-F238E27FC236}">
                <a16:creationId xmlns:a16="http://schemas.microsoft.com/office/drawing/2014/main" id="{BCB466D8-58EE-43FE-8BBF-E8C737E122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3"/>
          <a:stretch/>
        </p:blipFill>
        <p:spPr bwMode="auto">
          <a:xfrm>
            <a:off x="6588241" y="290233"/>
            <a:ext cx="2838138" cy="227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445F157-4D3D-496B-B362-E472BE2B26A9}"/>
              </a:ext>
            </a:extLst>
          </p:cNvPr>
          <p:cNvSpPr txBox="1"/>
          <p:nvPr/>
        </p:nvSpPr>
        <p:spPr>
          <a:xfrm>
            <a:off x="1982328" y="3585168"/>
            <a:ext cx="11296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tuvieron 6                          . </a:t>
            </a:r>
          </a:p>
        </p:txBody>
      </p:sp>
      <p:pic>
        <p:nvPicPr>
          <p:cNvPr id="1030" name="Picture 6" descr="Recomendaciones básicas para la cría de pollitos - Molinos Champion">
            <a:extLst>
              <a:ext uri="{FF2B5EF4-FFF2-40B4-BE49-F238E27FC236}">
                <a16:creationId xmlns:a16="http://schemas.microsoft.com/office/drawing/2014/main" id="{4986D914-87A6-47F5-9E64-41E2F5FC4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070" y="2801120"/>
            <a:ext cx="3201240" cy="197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96EF81E-11FE-49A9-85EE-C41372A16CB1}"/>
              </a:ext>
            </a:extLst>
          </p:cNvPr>
          <p:cNvSpPr txBox="1"/>
          <p:nvPr/>
        </p:nvSpPr>
        <p:spPr>
          <a:xfrm>
            <a:off x="649262" y="5309468"/>
            <a:ext cx="11296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Ellos viven en la                      de Pedro.</a:t>
            </a:r>
          </a:p>
        </p:txBody>
      </p:sp>
      <p:pic>
        <p:nvPicPr>
          <p:cNvPr id="1032" name="Picture 8" descr="Definición de granja - Qué es, Significado y Concepto">
            <a:extLst>
              <a:ext uri="{FF2B5EF4-FFF2-40B4-BE49-F238E27FC236}">
                <a16:creationId xmlns:a16="http://schemas.microsoft.com/office/drawing/2014/main" id="{54E76D65-5CA7-4D00-89D2-E470C28E9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279" y="4874681"/>
            <a:ext cx="2490616" cy="184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791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1B3EFC1-7928-4B95-ABCE-E6F0002340C4}"/>
              </a:ext>
            </a:extLst>
          </p:cNvPr>
          <p:cNvSpPr txBox="1"/>
          <p:nvPr/>
        </p:nvSpPr>
        <p:spPr>
          <a:xfrm>
            <a:off x="895350" y="937218"/>
            <a:ext cx="11296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Los                            juegan en la  </a:t>
            </a:r>
          </a:p>
        </p:txBody>
      </p:sp>
      <p:pic>
        <p:nvPicPr>
          <p:cNvPr id="6" name="Picture 6" descr="Recomendaciones básicas para la cría de pollitos - Molinos Champion">
            <a:extLst>
              <a:ext uri="{FF2B5EF4-FFF2-40B4-BE49-F238E27FC236}">
                <a16:creationId xmlns:a16="http://schemas.microsoft.com/office/drawing/2014/main" id="{6B1E8680-831A-48EF-AB75-EA1A7996D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920" y="305376"/>
            <a:ext cx="3201240" cy="197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Definición de granja - Qué es, Significado y Concepto">
            <a:extLst>
              <a:ext uri="{FF2B5EF4-FFF2-40B4-BE49-F238E27FC236}">
                <a16:creationId xmlns:a16="http://schemas.microsoft.com/office/drawing/2014/main" id="{2C38ACB3-F683-4622-BF8B-E17AC82ED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128" y="305375"/>
            <a:ext cx="2662971" cy="1976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2123F70-9C73-4822-BBBD-B0106A4EBDDB}"/>
              </a:ext>
            </a:extLst>
          </p:cNvPr>
          <p:cNvSpPr txBox="1"/>
          <p:nvPr/>
        </p:nvSpPr>
        <p:spPr>
          <a:xfrm>
            <a:off x="552449" y="3370912"/>
            <a:ext cx="11296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Mamá                       y papá</a:t>
            </a:r>
          </a:p>
        </p:txBody>
      </p:sp>
      <p:pic>
        <p:nvPicPr>
          <p:cNvPr id="9" name="Picture 2" descr="Cómo Alimentar las Gallinas Criollas de Manera Orgánica - TvAgro por Juan  Gonzalo Angel - YouTube">
            <a:extLst>
              <a:ext uri="{FF2B5EF4-FFF2-40B4-BE49-F238E27FC236}">
                <a16:creationId xmlns:a16="http://schemas.microsoft.com/office/drawing/2014/main" id="{7AECACE1-F244-47B0-BCA7-860DBDDDC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926" y="2531774"/>
            <a:ext cx="2944906" cy="220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Puedes comer gallo? ⇨【 Soluciona Tus Preguntas 】">
            <a:extLst>
              <a:ext uri="{FF2B5EF4-FFF2-40B4-BE49-F238E27FC236}">
                <a16:creationId xmlns:a16="http://schemas.microsoft.com/office/drawing/2014/main" id="{A788F47E-909F-4FF6-A22C-88026D1024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3"/>
          <a:stretch/>
        </p:blipFill>
        <p:spPr bwMode="auto">
          <a:xfrm>
            <a:off x="7679475" y="2521309"/>
            <a:ext cx="2838138" cy="227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962359F-0CDF-48BE-9121-158DF43F64AC}"/>
              </a:ext>
            </a:extLst>
          </p:cNvPr>
          <p:cNvSpPr txBox="1"/>
          <p:nvPr/>
        </p:nvSpPr>
        <p:spPr>
          <a:xfrm>
            <a:off x="895350" y="5415379"/>
            <a:ext cx="11296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buscan                           para que coman.  </a:t>
            </a:r>
          </a:p>
        </p:txBody>
      </p:sp>
      <p:pic>
        <p:nvPicPr>
          <p:cNvPr id="2050" name="Picture 2" descr="Científicos logran aumentar en 500% la esperanza de vida de los gusanos |  RPP Noticias">
            <a:extLst>
              <a:ext uri="{FF2B5EF4-FFF2-40B4-BE49-F238E27FC236}">
                <a16:creationId xmlns:a16="http://schemas.microsoft.com/office/drawing/2014/main" id="{E5ACE148-97E5-4D80-9EEF-41A9093D0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505" y="5088474"/>
            <a:ext cx="3019269" cy="169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814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9AECC2-688E-43F2-9B9E-F54AE9E70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sz="7200" b="1" dirty="0">
                <a:latin typeface="Century Gothic" panose="020B0502020202020204" pitchFamily="34" charset="0"/>
              </a:rPr>
              <a:t>El conejo</a:t>
            </a:r>
          </a:p>
        </p:txBody>
      </p:sp>
    </p:spTree>
    <p:extLst>
      <p:ext uri="{BB962C8B-B14F-4D97-AF65-F5344CB8AC3E}">
        <p14:creationId xmlns:p14="http://schemas.microsoft.com/office/powerpoint/2010/main" val="2151198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596814B-B87C-407F-9138-6328E2943115}"/>
              </a:ext>
            </a:extLst>
          </p:cNvPr>
          <p:cNvSpPr txBox="1"/>
          <p:nvPr/>
        </p:nvSpPr>
        <p:spPr>
          <a:xfrm>
            <a:off x="439732" y="1137314"/>
            <a:ext cx="9620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El                 come            y le gusta la   </a:t>
            </a:r>
          </a:p>
        </p:txBody>
      </p:sp>
      <p:pic>
        <p:nvPicPr>
          <p:cNvPr id="3074" name="Picture 2" descr="Oryctolagus cuniculus - Wikipedia, la enciclopedia libre">
            <a:extLst>
              <a:ext uri="{FF2B5EF4-FFF2-40B4-BE49-F238E27FC236}">
                <a16:creationId xmlns:a16="http://schemas.microsoft.com/office/drawing/2014/main" id="{75F5F4C0-81BE-4A9C-BAD2-122528EC9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843" y="109903"/>
            <a:ext cx="1942350" cy="242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l poder de... La zanahoria - El Poder del Consumidor">
            <a:extLst>
              <a:ext uri="{FF2B5EF4-FFF2-40B4-BE49-F238E27FC236}">
                <a16:creationId xmlns:a16="http://schemas.microsoft.com/office/drawing/2014/main" id="{ED1B6CA5-7991-4576-AE5E-55E3181C4A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88" b="22644"/>
          <a:stretch/>
        </p:blipFill>
        <p:spPr bwMode="auto">
          <a:xfrm rot="6590732">
            <a:off x="4247333" y="925130"/>
            <a:ext cx="2857500" cy="9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B2F578F-5521-49D4-8CD7-25E3BEB16793}"/>
              </a:ext>
            </a:extLst>
          </p:cNvPr>
          <p:cNvSpPr txBox="1"/>
          <p:nvPr/>
        </p:nvSpPr>
        <p:spPr>
          <a:xfrm>
            <a:off x="1285875" y="2948805"/>
            <a:ext cx="9620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camina bajo el                          . </a:t>
            </a:r>
          </a:p>
        </p:txBody>
      </p:sp>
      <p:pic>
        <p:nvPicPr>
          <p:cNvPr id="3078" name="Picture 6" descr="Es peligroso comer semillas de sandía? - La Noticia">
            <a:extLst>
              <a:ext uri="{FF2B5EF4-FFF2-40B4-BE49-F238E27FC236}">
                <a16:creationId xmlns:a16="http://schemas.microsoft.com/office/drawing/2014/main" id="{4107B018-E2B1-47C9-94ED-A0075F8B8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527" y="756314"/>
            <a:ext cx="2407131" cy="160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Derecho al sol | Colegio de la Abogacía de Entre Ríos">
            <a:extLst>
              <a:ext uri="{FF2B5EF4-FFF2-40B4-BE49-F238E27FC236}">
                <a16:creationId xmlns:a16="http://schemas.microsoft.com/office/drawing/2014/main" id="{253E5B01-7F55-47BA-B960-9DBBA5D4C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336" y="2491483"/>
            <a:ext cx="3133478" cy="191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22A8EBAC-D0B5-401B-9836-5953963E80B4}"/>
              </a:ext>
            </a:extLst>
          </p:cNvPr>
          <p:cNvSpPr txBox="1"/>
          <p:nvPr/>
        </p:nvSpPr>
        <p:spPr>
          <a:xfrm>
            <a:off x="231932" y="5012801"/>
            <a:ext cx="10284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Por la noche le gusta ver las             y la </a:t>
            </a:r>
          </a:p>
        </p:txBody>
      </p:sp>
      <p:pic>
        <p:nvPicPr>
          <p:cNvPr id="3084" name="Picture 12" descr="Vectores gratuitos de Estrellas, +221.000 Imágenes en formato AI, EPS">
            <a:extLst>
              <a:ext uri="{FF2B5EF4-FFF2-40B4-BE49-F238E27FC236}">
                <a16:creationId xmlns:a16="http://schemas.microsoft.com/office/drawing/2014/main" id="{F4EF60E8-3502-4973-82DD-6B90B6C17C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" r="37335"/>
          <a:stretch/>
        </p:blipFill>
        <p:spPr bwMode="auto">
          <a:xfrm>
            <a:off x="7364390" y="4687113"/>
            <a:ext cx="1533210" cy="144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Luna - Wikipedia, la enciclopedia libre">
            <a:extLst>
              <a:ext uri="{FF2B5EF4-FFF2-40B4-BE49-F238E27FC236}">
                <a16:creationId xmlns:a16="http://schemas.microsoft.com/office/drawing/2014/main" id="{23EB3CBA-9911-49E2-BF65-08EE5FA8C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411" y="4405842"/>
            <a:ext cx="2009964" cy="203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754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9AECC2-688E-43F2-9B9E-F54AE9E70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R" sz="7200" b="1" dirty="0">
                <a:latin typeface="Century Gothic" panose="020B0502020202020204" pitchFamily="34" charset="0"/>
              </a:rPr>
              <a:t>El gato</a:t>
            </a:r>
          </a:p>
        </p:txBody>
      </p:sp>
    </p:spTree>
    <p:extLst>
      <p:ext uri="{BB962C8B-B14F-4D97-AF65-F5344CB8AC3E}">
        <p14:creationId xmlns:p14="http://schemas.microsoft.com/office/powerpoint/2010/main" val="1044049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B9B17D4-B152-4391-ABA0-FFAC76E3E3A9}"/>
              </a:ext>
            </a:extLst>
          </p:cNvPr>
          <p:cNvSpPr txBox="1"/>
          <p:nvPr/>
        </p:nvSpPr>
        <p:spPr>
          <a:xfrm>
            <a:off x="439732" y="1137314"/>
            <a:ext cx="10380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El                      Tomi es muy comelón</a:t>
            </a:r>
          </a:p>
        </p:txBody>
      </p:sp>
      <p:pic>
        <p:nvPicPr>
          <p:cNvPr id="4098" name="Picture 2" descr="Qué revela la orina de gato?">
            <a:extLst>
              <a:ext uri="{FF2B5EF4-FFF2-40B4-BE49-F238E27FC236}">
                <a16:creationId xmlns:a16="http://schemas.microsoft.com/office/drawing/2014/main" id="{8FA39A52-0A5F-42F9-BBDA-DA9B637891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t="3811"/>
          <a:stretch/>
        </p:blipFill>
        <p:spPr bwMode="auto">
          <a:xfrm>
            <a:off x="1623878" y="461962"/>
            <a:ext cx="2090872" cy="185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A3632A7-D0C4-40E8-A914-30C46AF6EFAA}"/>
              </a:ext>
            </a:extLst>
          </p:cNvPr>
          <p:cNvSpPr txBox="1"/>
          <p:nvPr/>
        </p:nvSpPr>
        <p:spPr>
          <a:xfrm>
            <a:off x="439732" y="2639841"/>
            <a:ext cx="10380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le gustan las                         ,  el  </a:t>
            </a:r>
          </a:p>
        </p:txBody>
      </p:sp>
      <p:pic>
        <p:nvPicPr>
          <p:cNvPr id="4100" name="Picture 4" descr="Receta de galletas para los que nunca han hecho galletas">
            <a:extLst>
              <a:ext uri="{FF2B5EF4-FFF2-40B4-BE49-F238E27FC236}">
                <a16:creationId xmlns:a16="http://schemas.microsoft.com/office/drawing/2014/main" id="{4AB352A1-4924-4960-BAFD-6B31A1A28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49" y="2136645"/>
            <a:ext cx="3046413" cy="171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Queque tradicional - Suprema">
            <a:extLst>
              <a:ext uri="{FF2B5EF4-FFF2-40B4-BE49-F238E27FC236}">
                <a16:creationId xmlns:a16="http://schemas.microsoft.com/office/drawing/2014/main" id="{EDEEAC9A-28A5-4EA7-853B-D1A52AC16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804" y="1905537"/>
            <a:ext cx="2593846" cy="194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EFAF1DCC-571F-4A59-8DB2-D3D61948D1A5}"/>
              </a:ext>
            </a:extLst>
          </p:cNvPr>
          <p:cNvSpPr txBox="1"/>
          <p:nvPr/>
        </p:nvSpPr>
        <p:spPr>
          <a:xfrm>
            <a:off x="613496" y="4354118"/>
            <a:ext cx="10380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y las                    . </a:t>
            </a:r>
          </a:p>
        </p:txBody>
      </p:sp>
      <p:pic>
        <p:nvPicPr>
          <p:cNvPr id="4104" name="Picture 8" descr="En su día! Ríndete a su sabor, receta de las donas - Qué Pasa">
            <a:extLst>
              <a:ext uri="{FF2B5EF4-FFF2-40B4-BE49-F238E27FC236}">
                <a16:creationId xmlns:a16="http://schemas.microsoft.com/office/drawing/2014/main" id="{83374352-E7E3-49F7-BEE0-AAD066DE0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571" y="3510274"/>
            <a:ext cx="2341563" cy="175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3DABF228-B4B2-4294-B606-79CCB7EDCBE8}"/>
              </a:ext>
            </a:extLst>
          </p:cNvPr>
          <p:cNvSpPr txBox="1"/>
          <p:nvPr/>
        </p:nvSpPr>
        <p:spPr>
          <a:xfrm>
            <a:off x="439732" y="5570051"/>
            <a:ext cx="10380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sz="4000" b="1" dirty="0">
                <a:latin typeface="Century Gothic" panose="020B0502020202020204" pitchFamily="34" charset="0"/>
              </a:rPr>
              <a:t>También le gusta tomar té en su             .  </a:t>
            </a:r>
          </a:p>
        </p:txBody>
      </p:sp>
      <p:pic>
        <p:nvPicPr>
          <p:cNvPr id="4106" name="Picture 10" descr="Taza Verde De 13 Oz">
            <a:extLst>
              <a:ext uri="{FF2B5EF4-FFF2-40B4-BE49-F238E27FC236}">
                <a16:creationId xmlns:a16="http://schemas.microsoft.com/office/drawing/2014/main" id="{39F2DCC6-6547-424E-BFBF-9E7908045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329" y="4972440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5390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73</Words>
  <Application>Microsoft Office PowerPoint</Application>
  <PresentationFormat>Panorámica</PresentationFormat>
  <Paragraphs>16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Tema de Office</vt:lpstr>
      <vt:lpstr>Los pollitos</vt:lpstr>
      <vt:lpstr>Presentación de PowerPoint</vt:lpstr>
      <vt:lpstr>Presentación de PowerPoint</vt:lpstr>
      <vt:lpstr>El conejo</vt:lpstr>
      <vt:lpstr>Presentación de PowerPoint</vt:lpstr>
      <vt:lpstr>El gato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pollitos</dc:title>
  <dc:creator>Kimberly De Los Angeles Roman Vega</dc:creator>
  <cp:lastModifiedBy>Kimberly De Los Angeles Roman Vega</cp:lastModifiedBy>
  <cp:revision>4</cp:revision>
  <dcterms:created xsi:type="dcterms:W3CDTF">2022-02-20T01:41:52Z</dcterms:created>
  <dcterms:modified xsi:type="dcterms:W3CDTF">2022-02-20T02:57:01Z</dcterms:modified>
</cp:coreProperties>
</file>