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그가 나를 데리고 밖으로 나가 북쪽 뜰로 가서 두 방에 이르니 그 두 방의 하나는 골방 앞 뜰을 향하였고 다른 하나는 북쪽 건물을 향하였는데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Then the man led me northward into the outer court and brought me to the rooms opposite the temple courtyard and opposite the outer wall on the north side.</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856053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남쪽 골방 뜰 맞은쪽과 남쪽 건물 맞은쪽에도 방 둘이 있는데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On the south side along the length of the wall of the outer court, adjoining the temple courtyard and opposite the outer wall, were rooms</a:t>
            </a:r>
            <a:endParaRPr lang="ko-KR" sz="3600" b="1" dirty="0">
              <a:solidFill>
                <a:schemeClr val="bg1"/>
              </a:solidFill>
              <a:latin typeface="+mn-ea"/>
              <a:ea typeface="+mn-ea"/>
            </a:endParaRPr>
          </a:p>
        </p:txBody>
      </p:sp>
    </p:spTree>
    <p:extLst>
      <p:ext uri="{BB962C8B-B14F-4D97-AF65-F5344CB8AC3E}">
        <p14:creationId xmlns:p14="http://schemas.microsoft.com/office/powerpoint/2010/main" val="6149736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그 두 방 사이에 길이 있고 그 방들의 모양은 북쪽 방 같고 그 길이와 너비도 같으며 그 출입구와 문도 그와 같으며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with a passageway in front of them. These were like the rooms on the north; they had the same length and width, with similar exits and dimensions. Similar to the doorways on the north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439131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이 남쪽 방에 출입하는 문이 있는데 담 동쪽 길 어귀에 있더라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were the doorways of the rooms on the south. There was a doorway at the beginning of the passageway that was parallel to the corresponding wall extending eastward, by which one enters the rooms.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869977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그가 내게 이르되 좌우 골방 뜰 앞 곧 북쪽과 남쪽에 있는 방들은 거룩한 방이라 여호와를 가까이 하는 제사장들이 지성물을 거기에서 먹을 것이며 지성물 곧 소제와 속죄제와 속건제의 제물을 거기 둘 것이니 이는 거룩한 곳이라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Then he said to me, "The north and south rooms facing the temple courtyard are the priests' rooms, where the priests who approach the LORD will eat the most holy offerings. There they will put the most holy offerings-the grain offerings, the sin offerings and the guilt offerings-for the place is holy.</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584322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제사장의 의복은 거룩하므로 제사장이 성소에 들어갔다가 나올 때에 바로 바깥뜰로 가지 못하고 수종드는 그 의복을 그 방에 두고 다른 옷을 입고 백성의 뜰로 나갈 것이니라 하더라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Once the priests enter the holy precincts, they are not to go into the outer court until they leave behind the garments in which they minister, for these are holy. They are to put on other clothes before they go near the places that are for the people.'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182906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그가 안에 있는 성전 측량하기를 마친 후에 나를 데리고 동쪽을 향한 문의 길로 나가서 사방 담을 측량하는데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When he had finished measuring what was inside the temple area, he led me out by the east gate and measured the area all around: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366598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그가 측량하는 장대 곧 그 장대로 동쪽을 측량하니 오백 척이요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He measured the east side with the measuring rod; it was five hundred cubits.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415261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그 장대로 북쪽을 측량하니 오백 척이요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He measured the north side; it was five hundred cubits by the measuring rod.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747813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그 장대로 남쪽을 측량하니 오백 척이요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He measured the south side; it was five hundred cubits by the measuring rod.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967694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서쪽으로 돌이켜 그 장대로 측량하니 오백 척이라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Then he turned to the west side and measured; it was five hundred cubits by the measuring rod.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601738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그 방들의 자리의 길이는 백 척이요 너비는 쉰 척이며 그 문은 북쪽을 향하였고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The building whose door faced north was a hundred cubits long and fifty cubits wide.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531888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그가 이같이 그 사방을 측량하니 그 사방 담 안 마당의 길이가 오백 척이며 너비가 오백 척이라 그 담은 거룩한 것과 속된 것을 구별하는 것이더라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So he measured the area on all four sides. It had a wall around it, five hundred cubits long and five hundred cubits wide, to separate the holy from the common.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5053909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그 방 삼층에 회랑들이 있는데 한 방의 회랑은 스무 척 되는 안뜰과 마주 대하였고 다른 한 방의 회랑은 바깥뜰 박석 깔린 곳과 마주 대하였으며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Both in the section twenty cubits from the inner court and in the section opposite the pavement of the outer court, gallery faced gallery at the three levels.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980244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그 두 방 사이에 통한 길이 있어 너비는 열 척이요 길이는 백 척이며 그 문들은 북쪽을 향하였으며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In front of the rooms was an inner passageway ten cubits wide and a hundred cubits long. Their doors were on the north.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119198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그 위층의 방은 가장 좁으니 이는 회랑들로 말미암아 아래층과 가운데 층보다 위층이 더 줄어짐이라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Now the upper rooms were narrower, for the galleries took more space from them than from the rooms on the lower and middle floors of the building.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691266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그 방은 삼층인데도 뜰의 기둥 같은 기둥이 없으므로 그 위층이 아래층과 가운데 층보다 더욱 좁아짐이더라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The rooms on the third floor had no pillars, as the courts had; so they were smaller in floor space than those on the lower and middle floors.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274399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그 한 방의 바깥 담 곧 뜰의 담과 마주 대한 담의 길이는 쉰 척이니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There was an outer wall parallel to the rooms and the outer court; it extended in front of the rooms for fifty cubits.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089428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바깥뜰로 향한 방의 길이는 쉰 척이며 성전 앞을 향한 방은 백 척이며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While the row of rooms on the side next to the outer court was fifty cubits long, the row on the side nearest the sanctuary was a hundred cubits long.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7402534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이 방들 아래에 동쪽에서 들어가는 통행구가 있으니 곧 바깥뜰에서 들어가는 통행구더라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The lower rooms had an entrance on the east side as one enters them from the outer court.</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80883532"/>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1036</Words>
  <Application>Microsoft Office PowerPoint</Application>
  <PresentationFormat>와이드스크린</PresentationFormat>
  <Paragraphs>20</Paragraphs>
  <Slides>20</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20</vt:i4>
      </vt:variant>
    </vt:vector>
  </HeadingPairs>
  <TitlesOfParts>
    <vt:vector size="25" baseType="lpstr">
      <vt:lpstr>맑은 고딕</vt:lpstr>
      <vt:lpstr>Arial</vt:lpstr>
      <vt:lpstr>Calibri</vt:lpstr>
      <vt:lpstr>Calibri Light</vt:lpstr>
      <vt:lpstr>Office 테마</vt:lpstr>
      <vt:lpstr>1. 그가 나를 데리고 밖으로 나가 북쪽 뜰로 가서 두 방에 이르니 그 두 방의 하나는 골방 앞 뜰을 향하였고 다른 하나는 북쪽 건물을 향하였는데   1. Then the man led me northward into the outer court and brought me to the rooms opposite the temple courtyard and opposite the outer wall on the north side.</vt:lpstr>
      <vt:lpstr>2. 그 방들의 자리의 길이는 백 척이요 너비는 쉰 척이며 그 문은 북쪽을 향하였고   2. The building whose door faced north was a hundred cubits long and fifty cubits wide.</vt:lpstr>
      <vt:lpstr>3. 그 방 삼층에 회랑들이 있는데 한 방의 회랑은 스무 척 되는 안뜰과 마주 대하였고 다른 한 방의 회랑은 바깥뜰 박석 깔린 곳과 마주 대하였으며   3. Both in the section twenty cubits from the inner court and in the section opposite the pavement of the outer court, gallery faced gallery at the three levels.</vt:lpstr>
      <vt:lpstr>4. 그 두 방 사이에 통한 길이 있어 너비는 열 척이요 길이는 백 척이며 그 문들은 북쪽을 향하였으며   4. In front of the rooms was an inner passageway ten cubits wide and a hundred cubits long. Their doors were on the north.</vt:lpstr>
      <vt:lpstr>5. 그 위층의 방은 가장 좁으니 이는 회랑들로 말미암아 아래층과 가운데 층보다 위층이 더 줄어짐이라   5. Now the upper rooms were narrower, for the galleries took more space from them than from the rooms on the lower and middle floors of the building.</vt:lpstr>
      <vt:lpstr>6. 그 방은 삼층인데도 뜰의 기둥 같은 기둥이 없으므로 그 위층이 아래층과 가운데 층보다 더욱 좁아짐이더라   6. The rooms on the third floor had no pillars, as the courts had; so they were smaller in floor space than those on the lower and middle floors.</vt:lpstr>
      <vt:lpstr>7. 그 한 방의 바깥 담 곧 뜰의 담과 마주 대한 담의 길이는 쉰 척이니   7. There was an outer wall parallel to the rooms and the outer court; it extended in front of the rooms for fifty cubits.</vt:lpstr>
      <vt:lpstr>8. 바깥뜰로 향한 방의 길이는 쉰 척이며 성전 앞을 향한 방은 백 척이며   8. While the row of rooms on the side next to the outer court was fifty cubits long, the row on the side nearest the sanctuary was a hundred cubits long.</vt:lpstr>
      <vt:lpstr>9. 이 방들 아래에 동쪽에서 들어가는 통행구가 있으니 곧 바깥뜰에서 들어가는 통행구더라   9. The lower rooms had an entrance on the east side as one enters them from the outer court.</vt:lpstr>
      <vt:lpstr>10. 남쪽 골방 뜰 맞은쪽과 남쪽 건물 맞은쪽에도 방 둘이 있는데   10. On the south side along the length of the wall of the outer court, adjoining the temple courtyard and opposite the outer wall, were rooms</vt:lpstr>
      <vt:lpstr>11. 그 두 방 사이에 길이 있고 그 방들의 모양은 북쪽 방 같고 그 길이와 너비도 같으며 그 출입구와 문도 그와 같으며   11. with a passageway in front of them. These were like the rooms on the north; they had the same length and width, with similar exits and dimensions. Similar to the doorways on the north</vt:lpstr>
      <vt:lpstr>12. 이 남쪽 방에 출입하는 문이 있는데 담 동쪽 길 어귀에 있더라   12. were the doorways of the rooms on the south. There was a doorway at the beginning of the passageway that was parallel to the corresponding wall extending eastward, by which one enters the rooms.</vt:lpstr>
      <vt:lpstr>13. 그가 내게 이르되 좌우 골방 뜰 앞 곧 북쪽과 남쪽에 있는 방들은 거룩한 방이라 여호와를 가까이 하는 제사장들이 지성물을 거기에서 먹을 것이며 지성물 곧 소제와 속죄제와 속건제의 제물을 거기 둘 것이니 이는 거룩한 곳이라   13. Then he said to me, "The north and south rooms facing the temple courtyard are the priests' rooms, where the priests who approach the LORD will eat the most holy offerings. There they will put the most holy offerings-the grain offerings, the sin offerings and the guilt offerings-for the place is holy.</vt:lpstr>
      <vt:lpstr>14. 제사장의 의복은 거룩하므로 제사장이 성소에 들어갔다가 나올 때에 바로 바깥뜰로 가지 못하고 수종드는 그 의복을 그 방에 두고 다른 옷을 입고 백성의 뜰로 나갈 것이니라 하더라   14. Once the priests enter the holy precincts, they are not to go into the outer court until they leave behind the garments in which they minister, for these are holy. They are to put on other clothes before they go near the places that are for the people.'</vt:lpstr>
      <vt:lpstr>15. 그가 안에 있는 성전 측량하기를 마친 후에 나를 데리고 동쪽을 향한 문의 길로 나가서 사방 담을 측량하는데   15. When he had finished measuring what was inside the temple area, he led me out by the east gate and measured the area all around:</vt:lpstr>
      <vt:lpstr>16. 그가 측량하는 장대 곧 그 장대로 동쪽을 측량하니 오백 척이요   16. He measured the east side with the measuring rod; it was five hundred cubits.</vt:lpstr>
      <vt:lpstr>17. 그 장대로 북쪽을 측량하니 오백 척이요   17. He measured the north side; it was five hundred cubits by the measuring rod.</vt:lpstr>
      <vt:lpstr>18. 그 장대로 남쪽을 측량하니 오백 척이요   18. He measured the south side; it was five hundred cubits by the measuring rod.</vt:lpstr>
      <vt:lpstr>19. 서쪽으로 돌이켜 그 장대로 측량하니 오백 척이라   19. Then he turned to the west side and measured; it was five hundred cubits by the measuring rod.</vt:lpstr>
      <vt:lpstr>20. 그가 이같이 그 사방을 측량하니 그 사방 담 안 마당의 길이가 오백 척이며 너비가 오백 척이라 그 담은 거룩한 것과 속된 것을 구별하는 것이더라   20. So he measured the area on all four sides. It had a wall around it, five hundred cubits long and five hundred cubits wide, to separate the holy from the common.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2021-03-11T04:37:01Z</dcterms:modified>
</cp:coreProperties>
</file>