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9"/>
  </p:notesMasterIdLst>
  <p:sldIdLst>
    <p:sldId id="256" r:id="rId2"/>
    <p:sldId id="268" r:id="rId3"/>
    <p:sldId id="281" r:id="rId4"/>
    <p:sldId id="282" r:id="rId5"/>
    <p:sldId id="280" r:id="rId6"/>
    <p:sldId id="283" r:id="rId7"/>
    <p:sldId id="279" r:id="rId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901"/>
    <a:srgbClr val="6C1A00"/>
    <a:srgbClr val="58004E"/>
    <a:srgbClr val="FE9202"/>
    <a:srgbClr val="800080"/>
    <a:srgbClr val="CC0099"/>
    <a:srgbClr val="1D3A00"/>
    <a:srgbClr val="5EEC3C"/>
    <a:srgbClr val="990099"/>
    <a:srgbClr val="007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996" y="60"/>
      </p:cViewPr>
      <p:guideLst>
        <p:guide orient="horz" pos="1620"/>
        <p:guide pos="288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D18E60-4300-4729-A0D7-6AB984C3922D}" type="datetimeFigureOut">
              <a:rPr lang="en-US" smtClean="0"/>
              <a:t>1/13/2023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533E96-F078-4B3D-A8F4-F1AF21EBC357}" type="slidenum">
              <a:rPr lang="en-US" smtClean="0"/>
              <a:t>‹#›</a:t>
            </a:fld>
            <a:endParaRPr lang="en-US"/>
          </a:p>
        </p:txBody>
      </p:sp>
    </p:spTree>
    <p:extLst>
      <p:ext uri="{BB962C8B-B14F-4D97-AF65-F5344CB8AC3E}">
        <p14:creationId xmlns:p14="http://schemas.microsoft.com/office/powerpoint/2010/main" val="2844300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197655" y="1655521"/>
            <a:ext cx="5344675" cy="1679754"/>
          </a:xfrm>
          <a:noFill/>
          <a:effectLst>
            <a:outerShdw blurRad="50800" dist="38100" dir="2700000" algn="tl" rotWithShape="0">
              <a:prstClr val="black">
                <a:alpha val="40000"/>
              </a:prstClr>
            </a:outerShdw>
          </a:effectLst>
        </p:spPr>
        <p:txBody>
          <a:bodyPr>
            <a:normAutofit/>
          </a:bodyPr>
          <a:lstStyle>
            <a:lvl1pPr algn="r">
              <a:defRPr sz="3600">
                <a:solidFill>
                  <a:srgbClr val="FFC000"/>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3197655" y="3485195"/>
            <a:ext cx="5344675" cy="1100512"/>
          </a:xfrm>
        </p:spPr>
        <p:txBody>
          <a:bodyPr>
            <a:normAutofit/>
          </a:bodyPr>
          <a:lstStyle>
            <a:lvl1pPr marL="0" indent="0" algn="r">
              <a:buNone/>
              <a:defRPr sz="2800" b="0" i="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1/13/2023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pic>
        <p:nvPicPr>
          <p:cNvPr id="7" name="Picture 6" descr="E:\websites\free-power-point-templates\2012\logos.png">
            <a:extLst>
              <a:ext uri="{FF2B5EF4-FFF2-40B4-BE49-F238E27FC236}">
                <a16:creationId xmlns:a16="http://schemas.microsoft.com/office/drawing/2014/main" id="{08B89D22-1D6E-450B-881F-4D2A4C527F7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808475" y="2326213"/>
            <a:ext cx="1463784" cy="526961"/>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86480"/>
            <a:ext cx="8246070" cy="763526"/>
          </a:xfrm>
        </p:spPr>
        <p:txBody>
          <a:bodyPr>
            <a:normAutofit/>
          </a:bodyPr>
          <a:lstStyle>
            <a:lvl1pPr algn="l">
              <a:defRPr sz="3600" baseline="0">
                <a:solidFill>
                  <a:srgbClr val="FFC00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448966" y="1350110"/>
            <a:ext cx="8246070" cy="3512212"/>
          </a:xfrm>
        </p:spPr>
        <p:txBody>
          <a:bodyPr>
            <a:normAutofit/>
          </a:bodyPr>
          <a:lstStyle>
            <a:lvl1pPr algn="l">
              <a:defRPr sz="2400">
                <a:solidFill>
                  <a:schemeClr val="bg1"/>
                </a:solidFill>
              </a:defRPr>
            </a:lvl1pPr>
            <a:lvl2pPr algn="l">
              <a:defRPr sz="2400">
                <a:solidFill>
                  <a:schemeClr val="bg1"/>
                </a:solidFill>
              </a:defRPr>
            </a:lvl2pPr>
            <a:lvl3pPr algn="l">
              <a:defRPr sz="2000">
                <a:solidFill>
                  <a:schemeClr val="bg1"/>
                </a:solidFill>
              </a:defRPr>
            </a:lvl3pPr>
            <a:lvl4pPr algn="l">
              <a:defRPr sz="1800">
                <a:solidFill>
                  <a:schemeClr val="bg1"/>
                </a:solidFill>
              </a:defRPr>
            </a:lvl4pPr>
            <a:lvl5pPr algn="l">
              <a:defRPr sz="18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t="16000" b="20000"/>
          <a:stretch/>
        </p:blipFill>
        <p:spPr>
          <a:xfrm>
            <a:off x="6553199" y="237558"/>
            <a:ext cx="2522321" cy="807142"/>
          </a:xfrm>
          <a:prstGeom prst="rect">
            <a:avLst/>
          </a:prstGeom>
        </p:spPr>
      </p:pic>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l="35508" t="31405" r="33719" b="43470"/>
          <a:stretch/>
        </p:blipFill>
        <p:spPr>
          <a:xfrm>
            <a:off x="7626100" y="4092100"/>
            <a:ext cx="1542139" cy="949008"/>
          </a:xfrm>
          <a:prstGeom prst="rect">
            <a:avLst/>
          </a:prstGeom>
        </p:spPr>
      </p:pic>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23311" y="281175"/>
            <a:ext cx="6861138" cy="572644"/>
          </a:xfrm>
        </p:spPr>
        <p:txBody>
          <a:bodyPr>
            <a:normAutofit/>
          </a:bodyPr>
          <a:lstStyle>
            <a:lvl1pPr algn="l">
              <a:defRPr sz="3600">
                <a:solidFill>
                  <a:srgbClr val="FFC00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1823311" y="1044701"/>
            <a:ext cx="6861138" cy="3663766"/>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1/13/2023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6879" y="281175"/>
            <a:ext cx="8093365" cy="763525"/>
          </a:xfrm>
        </p:spPr>
        <p:txBody>
          <a:bodyPr>
            <a:normAutofit/>
          </a:bodyPr>
          <a:lstStyle>
            <a:lvl1pPr algn="l">
              <a:defRPr sz="3600" baseline="0">
                <a:solidFill>
                  <a:srgbClr val="FFC00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536879" y="1655520"/>
            <a:ext cx="4040188" cy="479822"/>
          </a:xfrm>
        </p:spPr>
        <p:txBody>
          <a:bodyPr anchor="b"/>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36879" y="2127917"/>
            <a:ext cx="4040188" cy="2276294"/>
          </a:xfrm>
        </p:spPr>
        <p:txBody>
          <a:bodyPr/>
          <a:lstStyle>
            <a:lvl1pPr algn="ctr">
              <a:defRPr sz="2400">
                <a:solidFill>
                  <a:schemeClr val="bg1"/>
                </a:solidFill>
              </a:defRPr>
            </a:lvl1pPr>
            <a:lvl2pPr algn="ctr">
              <a:defRPr sz="2000">
                <a:solidFill>
                  <a:schemeClr val="bg1"/>
                </a:solidFill>
              </a:defRPr>
            </a:lvl2pPr>
            <a:lvl3pPr algn="ctr">
              <a:defRPr sz="1800">
                <a:solidFill>
                  <a:schemeClr val="bg1"/>
                </a:solidFill>
              </a:defRPr>
            </a:lvl3pPr>
            <a:lvl4pPr algn="ctr">
              <a:defRPr sz="1600">
                <a:solidFill>
                  <a:schemeClr val="bg1"/>
                </a:solidFill>
              </a:defRPr>
            </a:lvl4pPr>
            <a:lvl5pPr algn="ct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572000" y="1655520"/>
            <a:ext cx="4041775" cy="479822"/>
          </a:xfrm>
        </p:spPr>
        <p:txBody>
          <a:bodyPr anchor="b"/>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72000" y="2127917"/>
            <a:ext cx="4041775" cy="2276294"/>
          </a:xfrm>
        </p:spPr>
        <p:txBody>
          <a:bodyPr/>
          <a:lstStyle>
            <a:lvl1pPr algn="ctr">
              <a:defRPr sz="2400">
                <a:solidFill>
                  <a:schemeClr val="bg1"/>
                </a:solidFill>
              </a:defRPr>
            </a:lvl1pPr>
            <a:lvl2pPr algn="ctr">
              <a:defRPr sz="2000">
                <a:solidFill>
                  <a:schemeClr val="bg1"/>
                </a:solidFill>
              </a:defRPr>
            </a:lvl2pPr>
            <a:lvl3pPr algn="ctr">
              <a:defRPr sz="1800">
                <a:solidFill>
                  <a:schemeClr val="bg1"/>
                </a:solidFill>
              </a:defRPr>
            </a:lvl3pPr>
            <a:lvl4pPr algn="ctr">
              <a:defRPr sz="1600">
                <a:solidFill>
                  <a:schemeClr val="bg1"/>
                </a:solidFill>
              </a:defRPr>
            </a:lvl4pPr>
            <a:lvl5pPr algn="ct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1/13/2023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1/13/2023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1/13/2023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
        <p:nvSpPr>
          <p:cNvPr id="7" name="TextBox 6">
            <a:extLst>
              <a:ext uri="{FF2B5EF4-FFF2-40B4-BE49-F238E27FC236}">
                <a16:creationId xmlns:a16="http://schemas.microsoft.com/office/drawing/2014/main" id="{11E867DF-3DCA-4725-94F0-F2B6BD747A82}"/>
              </a:ext>
            </a:extLst>
          </p:cNvPr>
          <p:cNvSpPr txBox="1"/>
          <p:nvPr userDrawn="1"/>
        </p:nvSpPr>
        <p:spPr>
          <a:xfrm>
            <a:off x="-9150" y="5213747"/>
            <a:ext cx="8389625" cy="523220"/>
          </a:xfrm>
          <a:prstGeom prst="rect">
            <a:avLst/>
          </a:prstGeom>
          <a:noFill/>
        </p:spPr>
        <p:txBody>
          <a:bodyPr wrap="square" rtlCol="0">
            <a:spAutoFit/>
          </a:bodyPr>
          <a:lstStyle/>
          <a:p>
            <a:r>
              <a:rPr lang="en-US" sz="1400" dirty="0">
                <a:solidFill>
                  <a:schemeClr val="bg1">
                    <a:lumMod val="65000"/>
                  </a:schemeClr>
                </a:solidFill>
              </a:rPr>
              <a:t>This presentation uses a free template provided by FPPT.com</a:t>
            </a:r>
          </a:p>
          <a:p>
            <a:r>
              <a:rPr lang="en-US" sz="1400" dirty="0">
                <a:solidFill>
                  <a:schemeClr val="bg1">
                    <a:lumMod val="65000"/>
                  </a:schemeClr>
                </a:solidFill>
              </a:rPr>
              <a:t>www.free-power-point-templates.com</a:t>
            </a:r>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6835" y="1570709"/>
            <a:ext cx="6413610" cy="1679754"/>
          </a:xfrm>
        </p:spPr>
        <p:txBody>
          <a:bodyPr>
            <a:noAutofit/>
          </a:bodyPr>
          <a:lstStyle/>
          <a:p>
            <a:r>
              <a:rPr lang="en-US" sz="4000" b="1" dirty="0"/>
              <a:t>What Is Directive &amp; How To Create Custom Directive</a:t>
            </a:r>
          </a:p>
        </p:txBody>
      </p:sp>
      <p:sp>
        <p:nvSpPr>
          <p:cNvPr id="3" name="Subtitle 2"/>
          <p:cNvSpPr>
            <a:spLocks noGrp="1"/>
          </p:cNvSpPr>
          <p:nvPr>
            <p:ph type="subTitle" idx="1"/>
          </p:nvPr>
        </p:nvSpPr>
        <p:spPr>
          <a:xfrm>
            <a:off x="4266590" y="3485196"/>
            <a:ext cx="4275740" cy="460900"/>
          </a:xfrm>
          <a:solidFill>
            <a:schemeClr val="tx1"/>
          </a:solidFill>
        </p:spPr>
        <p:txBody>
          <a:bodyPr>
            <a:normAutofit/>
          </a:bodyPr>
          <a:lstStyle/>
          <a:p>
            <a:r>
              <a:rPr lang="en-US" sz="2400" dirty="0"/>
              <a:t>PRESENTER: </a:t>
            </a:r>
            <a:r>
              <a:rPr lang="en-US" sz="2400" b="1" dirty="0"/>
              <a:t>MOHAMMAD ADIL</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16000" b="20000"/>
          <a:stretch/>
        </p:blipFill>
        <p:spPr>
          <a:xfrm>
            <a:off x="0" y="-19802"/>
            <a:ext cx="3817625" cy="1221639"/>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35508" t="31405" r="33719" b="43470"/>
          <a:stretch/>
        </p:blipFill>
        <p:spPr>
          <a:xfrm>
            <a:off x="0" y="3640685"/>
            <a:ext cx="2205074" cy="1356968"/>
          </a:xfrm>
          <a:prstGeom prst="rect">
            <a:avLst/>
          </a:prstGeom>
        </p:spPr>
      </p:pic>
      <p:sp>
        <p:nvSpPr>
          <p:cNvPr id="6" name="TextBox 5"/>
          <p:cNvSpPr txBox="1"/>
          <p:nvPr/>
        </p:nvSpPr>
        <p:spPr>
          <a:xfrm>
            <a:off x="7195370" y="128470"/>
            <a:ext cx="1876860" cy="646331"/>
          </a:xfrm>
          <a:prstGeom prst="rect">
            <a:avLst/>
          </a:prstGeom>
          <a:noFill/>
        </p:spPr>
        <p:txBody>
          <a:bodyPr wrap="none" rtlCol="0">
            <a:spAutoFit/>
          </a:bodyPr>
          <a:lstStyle/>
          <a:p>
            <a:r>
              <a:rPr lang="en-US" sz="3600" b="1" dirty="0">
                <a:solidFill>
                  <a:schemeClr val="bg1"/>
                </a:solidFill>
              </a:rPr>
              <a:t>PART- 46</a:t>
            </a:r>
          </a:p>
        </p:txBody>
      </p:sp>
    </p:spTree>
    <p:extLst>
      <p:ext uri="{BB962C8B-B14F-4D97-AF65-F5344CB8AC3E}">
        <p14:creationId xmlns:p14="http://schemas.microsoft.com/office/powerpoint/2010/main" val="363920370"/>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Humble Request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0293" y="2563518"/>
            <a:ext cx="1180209" cy="106893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0293" y="3783129"/>
            <a:ext cx="1180209" cy="1164680"/>
          </a:xfrm>
          <a:prstGeom prst="rect">
            <a:avLst/>
          </a:prstGeom>
        </p:spPr>
      </p:pic>
      <p:sp>
        <p:nvSpPr>
          <p:cNvPr id="6" name="Rectangle 5"/>
          <p:cNvSpPr/>
          <p:nvPr/>
        </p:nvSpPr>
        <p:spPr>
          <a:xfrm>
            <a:off x="2892245" y="2877160"/>
            <a:ext cx="2933239" cy="584775"/>
          </a:xfrm>
          <a:prstGeom prst="rect">
            <a:avLst/>
          </a:prstGeom>
        </p:spPr>
        <p:txBody>
          <a:bodyPr wrap="none">
            <a:spAutoFit/>
          </a:bodyPr>
          <a:lstStyle/>
          <a:p>
            <a:r>
              <a:rPr lang="en-US" sz="3200" b="1" dirty="0">
                <a:solidFill>
                  <a:schemeClr val="bg1"/>
                </a:solidFill>
              </a:rPr>
              <a:t>Techno Verse YT</a:t>
            </a:r>
          </a:p>
        </p:txBody>
      </p:sp>
      <p:sp>
        <p:nvSpPr>
          <p:cNvPr id="7" name="Rectangle 6"/>
          <p:cNvSpPr/>
          <p:nvPr/>
        </p:nvSpPr>
        <p:spPr>
          <a:xfrm>
            <a:off x="2892245" y="4073081"/>
            <a:ext cx="3395481" cy="584775"/>
          </a:xfrm>
          <a:prstGeom prst="rect">
            <a:avLst/>
          </a:prstGeom>
        </p:spPr>
        <p:txBody>
          <a:bodyPr wrap="none">
            <a:spAutoFit/>
          </a:bodyPr>
          <a:lstStyle/>
          <a:p>
            <a:r>
              <a:rPr lang="en-US" sz="3200" b="1" dirty="0">
                <a:solidFill>
                  <a:schemeClr val="bg1"/>
                </a:solidFill>
              </a:rPr>
              <a:t>Heavenly Delicious</a:t>
            </a:r>
          </a:p>
        </p:txBody>
      </p:sp>
      <p:pic>
        <p:nvPicPr>
          <p:cNvPr id="8" name="Picture 7">
            <a:extLst>
              <a:ext uri="{FF2B5EF4-FFF2-40B4-BE49-F238E27FC236}">
                <a16:creationId xmlns:a16="http://schemas.microsoft.com/office/drawing/2014/main" id="{799CCFFB-B24B-C93A-925D-A5E37BA27D44}"/>
              </a:ext>
            </a:extLst>
          </p:cNvPr>
          <p:cNvPicPr>
            <a:picLocks noChangeAspect="1"/>
          </p:cNvPicPr>
          <p:nvPr/>
        </p:nvPicPr>
        <p:blipFill>
          <a:blip r:embed="rId4"/>
          <a:stretch>
            <a:fillRect/>
          </a:stretch>
        </p:blipFill>
        <p:spPr>
          <a:xfrm>
            <a:off x="1510293" y="1326569"/>
            <a:ext cx="1180210" cy="1115045"/>
          </a:xfrm>
          <a:prstGeom prst="rect">
            <a:avLst/>
          </a:prstGeom>
        </p:spPr>
      </p:pic>
      <p:sp>
        <p:nvSpPr>
          <p:cNvPr id="9" name="Rectangle 8">
            <a:extLst>
              <a:ext uri="{FF2B5EF4-FFF2-40B4-BE49-F238E27FC236}">
                <a16:creationId xmlns:a16="http://schemas.microsoft.com/office/drawing/2014/main" id="{01033B06-9FB4-EC22-B2F1-6C354C066F2B}"/>
              </a:ext>
            </a:extLst>
          </p:cNvPr>
          <p:cNvSpPr/>
          <p:nvPr/>
        </p:nvSpPr>
        <p:spPr>
          <a:xfrm>
            <a:off x="2892244" y="1661152"/>
            <a:ext cx="1869423" cy="584775"/>
          </a:xfrm>
          <a:prstGeom prst="rect">
            <a:avLst/>
          </a:prstGeom>
        </p:spPr>
        <p:txBody>
          <a:bodyPr wrap="none">
            <a:spAutoFit/>
          </a:bodyPr>
          <a:lstStyle/>
          <a:p>
            <a:r>
              <a:rPr lang="en-US" sz="3200" b="1" dirty="0">
                <a:solidFill>
                  <a:schemeClr val="bg1"/>
                </a:solidFill>
              </a:rPr>
              <a:t>Adil Vlogs</a:t>
            </a:r>
          </a:p>
        </p:txBody>
      </p:sp>
    </p:spTree>
    <p:extLst>
      <p:ext uri="{BB962C8B-B14F-4D97-AF65-F5344CB8AC3E}">
        <p14:creationId xmlns:p14="http://schemas.microsoft.com/office/powerpoint/2010/main" val="4086817490"/>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8F356-DD73-999F-F94B-25AEA34BD850}"/>
              </a:ext>
            </a:extLst>
          </p:cNvPr>
          <p:cNvSpPr>
            <a:spLocks noGrp="1"/>
          </p:cNvSpPr>
          <p:nvPr>
            <p:ph type="title"/>
          </p:nvPr>
        </p:nvSpPr>
        <p:spPr/>
        <p:txBody>
          <a:bodyPr/>
          <a:lstStyle/>
          <a:p>
            <a:r>
              <a:rPr lang="en-US" dirty="0"/>
              <a:t>Directives In Angular</a:t>
            </a:r>
          </a:p>
        </p:txBody>
      </p:sp>
      <p:sp>
        <p:nvSpPr>
          <p:cNvPr id="3" name="Content Placeholder 2">
            <a:extLst>
              <a:ext uri="{FF2B5EF4-FFF2-40B4-BE49-F238E27FC236}">
                <a16:creationId xmlns:a16="http://schemas.microsoft.com/office/drawing/2014/main" id="{F374D640-2B2B-EC8B-EA28-2909C502B06C}"/>
              </a:ext>
            </a:extLst>
          </p:cNvPr>
          <p:cNvSpPr>
            <a:spLocks noGrp="1"/>
          </p:cNvSpPr>
          <p:nvPr>
            <p:ph idx="1"/>
          </p:nvPr>
        </p:nvSpPr>
        <p:spPr/>
        <p:txBody>
          <a:bodyPr/>
          <a:lstStyle/>
          <a:p>
            <a:r>
              <a:rPr lang="en-US" dirty="0"/>
              <a:t>In Angular, Directives are defined as classes that can add new behavior to the elements in the template or modify existing behavior.</a:t>
            </a:r>
          </a:p>
          <a:p>
            <a:r>
              <a:rPr lang="en-US" dirty="0"/>
              <a:t>The purpose of Directives in Angular is to maneuver the DOM, be it by adding new elements to DOM or removing elements and even changing the appearance of the DOM elements.</a:t>
            </a:r>
          </a:p>
        </p:txBody>
      </p:sp>
    </p:spTree>
    <p:extLst>
      <p:ext uri="{BB962C8B-B14F-4D97-AF65-F5344CB8AC3E}">
        <p14:creationId xmlns:p14="http://schemas.microsoft.com/office/powerpoint/2010/main" val="4108289094"/>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21EB9-42DB-8420-4D5C-C8312BAA1FA3}"/>
              </a:ext>
            </a:extLst>
          </p:cNvPr>
          <p:cNvSpPr>
            <a:spLocks noGrp="1"/>
          </p:cNvSpPr>
          <p:nvPr>
            <p:ph type="title"/>
          </p:nvPr>
        </p:nvSpPr>
        <p:spPr/>
        <p:txBody>
          <a:bodyPr>
            <a:normAutofit fontScale="90000"/>
          </a:bodyPr>
          <a:lstStyle/>
          <a:p>
            <a:r>
              <a:rPr lang="en-US" dirty="0"/>
              <a:t>What Is Meant By Directives</a:t>
            </a:r>
            <a:br>
              <a:rPr lang="en-US" dirty="0"/>
            </a:br>
            <a:r>
              <a:rPr lang="en-US" dirty="0"/>
              <a:t> in Angular?</a:t>
            </a:r>
          </a:p>
        </p:txBody>
      </p:sp>
      <p:sp>
        <p:nvSpPr>
          <p:cNvPr id="3" name="Content Placeholder 2">
            <a:extLst>
              <a:ext uri="{FF2B5EF4-FFF2-40B4-BE49-F238E27FC236}">
                <a16:creationId xmlns:a16="http://schemas.microsoft.com/office/drawing/2014/main" id="{100D56FB-7041-7603-61E1-5C7521FD02D1}"/>
              </a:ext>
            </a:extLst>
          </p:cNvPr>
          <p:cNvSpPr>
            <a:spLocks noGrp="1"/>
          </p:cNvSpPr>
          <p:nvPr>
            <p:ph idx="1"/>
          </p:nvPr>
        </p:nvSpPr>
        <p:spPr/>
        <p:txBody>
          <a:bodyPr/>
          <a:lstStyle/>
          <a:p>
            <a:r>
              <a:rPr lang="en-US" dirty="0"/>
              <a:t>Directives are meant to be a function that executes when found in the DOM by the Angular compiler to extend the power of the HTML with new syntax. </a:t>
            </a:r>
          </a:p>
          <a:p>
            <a:r>
              <a:rPr lang="en-US" dirty="0"/>
              <a:t>Directives have a name and can be predefined or custom-defined so that they can be called anything. </a:t>
            </a:r>
          </a:p>
        </p:txBody>
      </p:sp>
    </p:spTree>
    <p:extLst>
      <p:ext uri="{BB962C8B-B14F-4D97-AF65-F5344CB8AC3E}">
        <p14:creationId xmlns:p14="http://schemas.microsoft.com/office/powerpoint/2010/main" val="1609987591"/>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D51EB-CCCC-E2BC-7CBB-E7F3A2A2A42D}"/>
              </a:ext>
            </a:extLst>
          </p:cNvPr>
          <p:cNvSpPr>
            <a:spLocks noGrp="1"/>
          </p:cNvSpPr>
          <p:nvPr>
            <p:ph type="title"/>
          </p:nvPr>
        </p:nvSpPr>
        <p:spPr/>
        <p:txBody>
          <a:bodyPr/>
          <a:lstStyle/>
          <a:p>
            <a:r>
              <a:rPr lang="en-US" dirty="0"/>
              <a:t>Types of Directives in Angular</a:t>
            </a:r>
          </a:p>
        </p:txBody>
      </p:sp>
      <p:pic>
        <p:nvPicPr>
          <p:cNvPr id="1026" name="Picture 2" descr="Directives in Angular. ant your DOM (Document Object Model ...">
            <a:extLst>
              <a:ext uri="{FF2B5EF4-FFF2-40B4-BE49-F238E27FC236}">
                <a16:creationId xmlns:a16="http://schemas.microsoft.com/office/drawing/2014/main" id="{E37C854C-F046-51A4-9B56-32B45B182B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375" y="1197405"/>
            <a:ext cx="6759251" cy="3817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172886"/>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C471E-A2B3-608D-9C62-492CA8AD47EF}"/>
              </a:ext>
            </a:extLst>
          </p:cNvPr>
          <p:cNvSpPr>
            <a:spLocks noGrp="1"/>
          </p:cNvSpPr>
          <p:nvPr>
            <p:ph type="title"/>
          </p:nvPr>
        </p:nvSpPr>
        <p:spPr/>
        <p:txBody>
          <a:bodyPr>
            <a:normAutofit fontScale="90000"/>
          </a:bodyPr>
          <a:lstStyle/>
          <a:p>
            <a:r>
              <a:rPr lang="en-US" dirty="0"/>
              <a:t>Creating Our Own </a:t>
            </a:r>
            <a:br>
              <a:rPr lang="en-US" dirty="0"/>
            </a:br>
            <a:r>
              <a:rPr lang="en-US" dirty="0"/>
              <a:t>Attribute Directive</a:t>
            </a:r>
          </a:p>
        </p:txBody>
      </p:sp>
      <p:sp>
        <p:nvSpPr>
          <p:cNvPr id="3" name="Content Placeholder 2">
            <a:extLst>
              <a:ext uri="{FF2B5EF4-FFF2-40B4-BE49-F238E27FC236}">
                <a16:creationId xmlns:a16="http://schemas.microsoft.com/office/drawing/2014/main" id="{49009B42-3BE0-1454-993E-91107203EE92}"/>
              </a:ext>
            </a:extLst>
          </p:cNvPr>
          <p:cNvSpPr>
            <a:spLocks noGrp="1"/>
          </p:cNvSpPr>
          <p:nvPr>
            <p:ph idx="1"/>
          </p:nvPr>
        </p:nvSpPr>
        <p:spPr/>
        <p:txBody>
          <a:bodyPr/>
          <a:lstStyle/>
          <a:p>
            <a:r>
              <a:rPr lang="en-US" dirty="0"/>
              <a:t>Custom Directive is very similar to creating the Angular component. The custom directive is created using the @Directive decorator to replace the @component decorator.</a:t>
            </a:r>
          </a:p>
        </p:txBody>
      </p:sp>
    </p:spTree>
    <p:extLst>
      <p:ext uri="{BB962C8B-B14F-4D97-AF65-F5344CB8AC3E}">
        <p14:creationId xmlns:p14="http://schemas.microsoft.com/office/powerpoint/2010/main" val="496040626"/>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ownload Logo Youtube Subscribe Free Download PNG HQ HQ PNG Image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260" y="1655520"/>
            <a:ext cx="6327942" cy="2290575"/>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35508" t="31405" r="33719" b="43470"/>
          <a:stretch/>
        </p:blipFill>
        <p:spPr>
          <a:xfrm>
            <a:off x="6709870" y="2113635"/>
            <a:ext cx="2205074" cy="1356968"/>
          </a:xfrm>
          <a:prstGeom prst="rect">
            <a:avLst/>
          </a:prstGeom>
        </p:spPr>
      </p:pic>
    </p:spTree>
    <p:extLst>
      <p:ext uri="{BB962C8B-B14F-4D97-AF65-F5344CB8AC3E}">
        <p14:creationId xmlns:p14="http://schemas.microsoft.com/office/powerpoint/2010/main" val="2736760369"/>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180</Words>
  <Application>Microsoft Office PowerPoint</Application>
  <PresentationFormat>On-screen Show (16:9)</PresentationFormat>
  <Paragraphs>16</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What Is Directive &amp; How To Create Custom Directive</vt:lpstr>
      <vt:lpstr>Humble Request</vt:lpstr>
      <vt:lpstr>Directives In Angular</vt:lpstr>
      <vt:lpstr>What Is Meant By Directives  in Angular?</vt:lpstr>
      <vt:lpstr>Types of Directives in Angular</vt:lpstr>
      <vt:lpstr>Creating Our Own  Attribute Directive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2017-08-01T15:40:51Z</dcterms:created>
  <dcterms:modified xsi:type="dcterms:W3CDTF">2023-01-13T06:32:16Z</dcterms:modified>
</cp:coreProperties>
</file>