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7" r:id="rId2"/>
    <p:sldId id="258" r:id="rId3"/>
    <p:sldId id="266" r:id="rId4"/>
    <p:sldId id="262" r:id="rId5"/>
    <p:sldId id="276" r:id="rId6"/>
    <p:sldId id="269" r:id="rId7"/>
    <p:sldId id="263" r:id="rId8"/>
    <p:sldId id="270" r:id="rId9"/>
    <p:sldId id="273" r:id="rId10"/>
    <p:sldId id="274" r:id="rId11"/>
    <p:sldId id="271" r:id="rId12"/>
    <p:sldId id="272" r:id="rId1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Yuniar Widiastuti" initials="YW"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0" d="100"/>
          <a:sy n="70" d="100"/>
        </p:scale>
        <p:origin x="-606" y="-558"/>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96E558-D0B6-4390-990A-077199EB5E61}" type="doc">
      <dgm:prSet loTypeId="urn:microsoft.com/office/officeart/2005/8/layout/hierarchy1" loCatId="hierarchy" qsTypeId="urn:microsoft.com/office/officeart/2005/8/quickstyle/simple3" qsCatId="simple" csTypeId="urn:microsoft.com/office/officeart/2005/8/colors/accent4_3" csCatId="accent4" phldr="1"/>
      <dgm:spPr/>
      <dgm:t>
        <a:bodyPr/>
        <a:lstStyle/>
        <a:p>
          <a:endParaRPr lang="en-US"/>
        </a:p>
      </dgm:t>
    </dgm:pt>
    <dgm:pt modelId="{F47CB07F-1F74-43F8-B3A6-EF726B8C6D46}">
      <dgm:prSet phldrT="[Text]" custT="1"/>
      <dgm:spPr/>
      <dgm:t>
        <a:bodyPr/>
        <a:lstStyle/>
        <a:p>
          <a:r>
            <a:rPr lang="en-US" sz="2000" dirty="0" smtClean="0"/>
            <a:t>I</a:t>
          </a:r>
          <a:r>
            <a:rPr lang="id-ID" sz="2000" dirty="0" smtClean="0"/>
            <a:t>’ve Been There</a:t>
          </a:r>
          <a:endParaRPr lang="en-US" sz="2000" dirty="0"/>
        </a:p>
      </dgm:t>
    </dgm:pt>
    <dgm:pt modelId="{246194EF-AB72-44CC-A5D0-7A33B5EBBE94}" type="parTrans" cxnId="{DDAB1583-BD95-4219-BE1A-997A5223462C}">
      <dgm:prSet/>
      <dgm:spPr/>
      <dgm:t>
        <a:bodyPr/>
        <a:lstStyle/>
        <a:p>
          <a:endParaRPr lang="en-US" sz="2000"/>
        </a:p>
      </dgm:t>
    </dgm:pt>
    <dgm:pt modelId="{576562F5-15C8-4176-9AB4-8A34EECDE6A6}" type="sibTrans" cxnId="{DDAB1583-BD95-4219-BE1A-997A5223462C}">
      <dgm:prSet/>
      <dgm:spPr/>
      <dgm:t>
        <a:bodyPr/>
        <a:lstStyle/>
        <a:p>
          <a:endParaRPr lang="en-US" sz="2000"/>
        </a:p>
      </dgm:t>
    </dgm:pt>
    <dgm:pt modelId="{80AE58EA-C22C-4ADD-9146-086AAC08DDF6}">
      <dgm:prSet phldrT="[Text]" custT="1"/>
      <dgm:spPr/>
      <dgm:t>
        <a:bodyPr/>
        <a:lstStyle/>
        <a:p>
          <a:r>
            <a:rPr lang="id-ID" sz="2000" dirty="0" smtClean="0"/>
            <a:t>Grammar</a:t>
          </a:r>
          <a:endParaRPr lang="en-US" sz="2000" dirty="0"/>
        </a:p>
      </dgm:t>
    </dgm:pt>
    <dgm:pt modelId="{AD615780-072D-4336-BB8B-4CE9B36DF882}" type="parTrans" cxnId="{6207EF81-224E-45AD-8313-DF4884DD3B22}">
      <dgm:prSet/>
      <dgm:spPr/>
      <dgm:t>
        <a:bodyPr/>
        <a:lstStyle/>
        <a:p>
          <a:endParaRPr lang="en-US" sz="2000"/>
        </a:p>
      </dgm:t>
    </dgm:pt>
    <dgm:pt modelId="{CEC722D0-56DA-4BDA-9875-FCD399A90EA7}" type="sibTrans" cxnId="{6207EF81-224E-45AD-8313-DF4884DD3B22}">
      <dgm:prSet/>
      <dgm:spPr/>
      <dgm:t>
        <a:bodyPr/>
        <a:lstStyle/>
        <a:p>
          <a:endParaRPr lang="en-US" sz="2000"/>
        </a:p>
      </dgm:t>
    </dgm:pt>
    <dgm:pt modelId="{2D4081E0-19A0-4359-95DB-0D873DB111D6}">
      <dgm:prSet phldrT="[Text]" custT="1"/>
      <dgm:spPr/>
      <dgm:t>
        <a:bodyPr/>
        <a:lstStyle/>
        <a:p>
          <a:r>
            <a:rPr lang="id-ID" sz="2000" dirty="0" smtClean="0"/>
            <a:t>Simple Past Tense</a:t>
          </a:r>
          <a:endParaRPr lang="en-US" sz="2000" dirty="0"/>
        </a:p>
      </dgm:t>
    </dgm:pt>
    <dgm:pt modelId="{93FF3E43-6B22-4DC8-83E8-F1B1537982D5}" type="parTrans" cxnId="{20398A4E-D284-461B-BDAB-CBB3CF43EEE3}">
      <dgm:prSet/>
      <dgm:spPr/>
      <dgm:t>
        <a:bodyPr/>
        <a:lstStyle/>
        <a:p>
          <a:endParaRPr lang="en-US" sz="2000"/>
        </a:p>
      </dgm:t>
    </dgm:pt>
    <dgm:pt modelId="{D2A58496-2623-43B9-8B67-FA0D64EAA71F}" type="sibTrans" cxnId="{20398A4E-D284-461B-BDAB-CBB3CF43EEE3}">
      <dgm:prSet/>
      <dgm:spPr/>
      <dgm:t>
        <a:bodyPr/>
        <a:lstStyle/>
        <a:p>
          <a:endParaRPr lang="en-US" sz="2000"/>
        </a:p>
      </dgm:t>
    </dgm:pt>
    <dgm:pt modelId="{34D24C3D-7F53-4C30-8348-633F62D4673F}">
      <dgm:prSet phldrT="[Text]" custT="1"/>
      <dgm:spPr/>
      <dgm:t>
        <a:bodyPr/>
        <a:lstStyle/>
        <a:p>
          <a:r>
            <a:rPr lang="en-US" sz="2000" dirty="0" err="1" smtClean="0"/>
            <a:t>Pr</a:t>
          </a:r>
          <a:r>
            <a:rPr lang="id-ID" sz="2000" dirty="0" smtClean="0"/>
            <a:t>esent Perfect Tense</a:t>
          </a:r>
          <a:endParaRPr lang="en-US" sz="2000" dirty="0"/>
        </a:p>
      </dgm:t>
    </dgm:pt>
    <dgm:pt modelId="{A61FF1B6-9B2D-4D85-A2A8-90FDF4825813}" type="parTrans" cxnId="{C6243788-E602-4194-99AD-4A4F497BEDFA}">
      <dgm:prSet/>
      <dgm:spPr/>
      <dgm:t>
        <a:bodyPr/>
        <a:lstStyle/>
        <a:p>
          <a:endParaRPr lang="en-US" sz="2000"/>
        </a:p>
      </dgm:t>
    </dgm:pt>
    <dgm:pt modelId="{2254FC8D-9B77-479C-91F3-66AEEB5F6263}" type="sibTrans" cxnId="{C6243788-E602-4194-99AD-4A4F497BEDFA}">
      <dgm:prSet/>
      <dgm:spPr/>
      <dgm:t>
        <a:bodyPr/>
        <a:lstStyle/>
        <a:p>
          <a:endParaRPr lang="en-US" sz="2000"/>
        </a:p>
      </dgm:t>
    </dgm:pt>
    <dgm:pt modelId="{FD689A7F-88E4-4C4C-B145-CCC8FFDEBDC8}">
      <dgm:prSet phldrT="[Text]" custT="1"/>
      <dgm:spPr/>
      <dgm:t>
        <a:bodyPr/>
        <a:lstStyle/>
        <a:p>
          <a:r>
            <a:rPr lang="id-ID" sz="2000" dirty="0" smtClean="0"/>
            <a:t>Cultural Awareness</a:t>
          </a:r>
          <a:endParaRPr lang="en-US" sz="2000" dirty="0"/>
        </a:p>
      </dgm:t>
    </dgm:pt>
    <dgm:pt modelId="{7EFCE05B-3BBB-4EBF-B612-971D331ABF0C}" type="parTrans" cxnId="{8F093076-852A-42E7-9F70-45DDBF4141AD}">
      <dgm:prSet/>
      <dgm:spPr/>
      <dgm:t>
        <a:bodyPr/>
        <a:lstStyle/>
        <a:p>
          <a:endParaRPr lang="en-US" sz="2000"/>
        </a:p>
      </dgm:t>
    </dgm:pt>
    <dgm:pt modelId="{30027944-D35C-4533-8C26-5648C4ADA9D5}" type="sibTrans" cxnId="{8F093076-852A-42E7-9F70-45DDBF4141AD}">
      <dgm:prSet/>
      <dgm:spPr/>
      <dgm:t>
        <a:bodyPr/>
        <a:lstStyle/>
        <a:p>
          <a:endParaRPr lang="en-US" sz="2000"/>
        </a:p>
      </dgm:t>
    </dgm:pt>
    <dgm:pt modelId="{D0340A18-CCBB-4369-B8D4-175EE09DF38C}" type="pres">
      <dgm:prSet presAssocID="{6B96E558-D0B6-4390-990A-077199EB5E61}" presName="hierChild1" presStyleCnt="0">
        <dgm:presLayoutVars>
          <dgm:chPref val="1"/>
          <dgm:dir/>
          <dgm:animOne val="branch"/>
          <dgm:animLvl val="lvl"/>
          <dgm:resizeHandles/>
        </dgm:presLayoutVars>
      </dgm:prSet>
      <dgm:spPr/>
      <dgm:t>
        <a:bodyPr/>
        <a:lstStyle/>
        <a:p>
          <a:endParaRPr lang="en-US"/>
        </a:p>
      </dgm:t>
    </dgm:pt>
    <dgm:pt modelId="{4BF8EB27-AD7B-4883-90B1-7676E9614CEA}" type="pres">
      <dgm:prSet presAssocID="{F47CB07F-1F74-43F8-B3A6-EF726B8C6D46}" presName="hierRoot1" presStyleCnt="0"/>
      <dgm:spPr/>
    </dgm:pt>
    <dgm:pt modelId="{643A75F3-D718-4DB6-B018-6E7FB7C0A917}" type="pres">
      <dgm:prSet presAssocID="{F47CB07F-1F74-43F8-B3A6-EF726B8C6D46}" presName="composite" presStyleCnt="0"/>
      <dgm:spPr/>
    </dgm:pt>
    <dgm:pt modelId="{0EB230AE-7AFB-4EE8-BB42-D890229CBA3F}" type="pres">
      <dgm:prSet presAssocID="{F47CB07F-1F74-43F8-B3A6-EF726B8C6D46}" presName="background" presStyleLbl="node0" presStyleIdx="0" presStyleCnt="1"/>
      <dgm:spPr/>
    </dgm:pt>
    <dgm:pt modelId="{F28D2453-1547-4721-8762-62FC6DBA0B86}" type="pres">
      <dgm:prSet presAssocID="{F47CB07F-1F74-43F8-B3A6-EF726B8C6D46}" presName="text" presStyleLbl="fgAcc0" presStyleIdx="0" presStyleCnt="1" custScaleX="239899">
        <dgm:presLayoutVars>
          <dgm:chPref val="3"/>
        </dgm:presLayoutVars>
      </dgm:prSet>
      <dgm:spPr/>
      <dgm:t>
        <a:bodyPr/>
        <a:lstStyle/>
        <a:p>
          <a:endParaRPr lang="en-US"/>
        </a:p>
      </dgm:t>
    </dgm:pt>
    <dgm:pt modelId="{D09A4424-690E-445B-8537-35DCA11A2C6F}" type="pres">
      <dgm:prSet presAssocID="{F47CB07F-1F74-43F8-B3A6-EF726B8C6D46}" presName="hierChild2" presStyleCnt="0"/>
      <dgm:spPr/>
    </dgm:pt>
    <dgm:pt modelId="{BC02CF17-9051-44FB-ACCD-26FAD07BBB11}" type="pres">
      <dgm:prSet presAssocID="{AD615780-072D-4336-BB8B-4CE9B36DF882}" presName="Name10" presStyleLbl="parChTrans1D2" presStyleIdx="0" presStyleCnt="2"/>
      <dgm:spPr/>
      <dgm:t>
        <a:bodyPr/>
        <a:lstStyle/>
        <a:p>
          <a:endParaRPr lang="en-US"/>
        </a:p>
      </dgm:t>
    </dgm:pt>
    <dgm:pt modelId="{CBF0A6D8-80B1-4BAB-BD64-B3A68AC4D1CC}" type="pres">
      <dgm:prSet presAssocID="{80AE58EA-C22C-4ADD-9146-086AAC08DDF6}" presName="hierRoot2" presStyleCnt="0"/>
      <dgm:spPr/>
    </dgm:pt>
    <dgm:pt modelId="{2EE5A780-D6A9-44CD-B87B-B9A80C73526C}" type="pres">
      <dgm:prSet presAssocID="{80AE58EA-C22C-4ADD-9146-086AAC08DDF6}" presName="composite2" presStyleCnt="0"/>
      <dgm:spPr/>
    </dgm:pt>
    <dgm:pt modelId="{C831DD74-AFBA-42BF-A5C0-82DA50C47173}" type="pres">
      <dgm:prSet presAssocID="{80AE58EA-C22C-4ADD-9146-086AAC08DDF6}" presName="background2" presStyleLbl="node2" presStyleIdx="0" presStyleCnt="2"/>
      <dgm:spPr/>
    </dgm:pt>
    <dgm:pt modelId="{79EA1918-EA36-4F2C-928E-E1D4E24C0F4A}" type="pres">
      <dgm:prSet presAssocID="{80AE58EA-C22C-4ADD-9146-086AAC08DDF6}" presName="text2" presStyleLbl="fgAcc2" presStyleIdx="0" presStyleCnt="2" custScaleX="203964">
        <dgm:presLayoutVars>
          <dgm:chPref val="3"/>
        </dgm:presLayoutVars>
      </dgm:prSet>
      <dgm:spPr/>
      <dgm:t>
        <a:bodyPr/>
        <a:lstStyle/>
        <a:p>
          <a:endParaRPr lang="en-US"/>
        </a:p>
      </dgm:t>
    </dgm:pt>
    <dgm:pt modelId="{8805F9F5-7093-4665-BFD1-6096AA53D0F8}" type="pres">
      <dgm:prSet presAssocID="{80AE58EA-C22C-4ADD-9146-086AAC08DDF6}" presName="hierChild3" presStyleCnt="0"/>
      <dgm:spPr/>
    </dgm:pt>
    <dgm:pt modelId="{411F5C01-AEEE-4577-AF41-E2E06ED8728C}" type="pres">
      <dgm:prSet presAssocID="{93FF3E43-6B22-4DC8-83E8-F1B1537982D5}" presName="Name17" presStyleLbl="parChTrans1D3" presStyleIdx="0" presStyleCnt="2"/>
      <dgm:spPr/>
      <dgm:t>
        <a:bodyPr/>
        <a:lstStyle/>
        <a:p>
          <a:endParaRPr lang="en-US"/>
        </a:p>
      </dgm:t>
    </dgm:pt>
    <dgm:pt modelId="{B0FC5415-979B-47C1-9541-0A92F02948C6}" type="pres">
      <dgm:prSet presAssocID="{2D4081E0-19A0-4359-95DB-0D873DB111D6}" presName="hierRoot3" presStyleCnt="0"/>
      <dgm:spPr/>
    </dgm:pt>
    <dgm:pt modelId="{75EE8149-0D56-4D50-A9BE-0686D2301D85}" type="pres">
      <dgm:prSet presAssocID="{2D4081E0-19A0-4359-95DB-0D873DB111D6}" presName="composite3" presStyleCnt="0"/>
      <dgm:spPr/>
    </dgm:pt>
    <dgm:pt modelId="{DBD7AA5A-144A-4184-AE26-F0B6A4BC28BA}" type="pres">
      <dgm:prSet presAssocID="{2D4081E0-19A0-4359-95DB-0D873DB111D6}" presName="background3" presStyleLbl="node3" presStyleIdx="0" presStyleCnt="2"/>
      <dgm:spPr/>
    </dgm:pt>
    <dgm:pt modelId="{9256B52E-43D9-4E5C-8AD9-E9A3DE848D86}" type="pres">
      <dgm:prSet presAssocID="{2D4081E0-19A0-4359-95DB-0D873DB111D6}" presName="text3" presStyleLbl="fgAcc3" presStyleIdx="0" presStyleCnt="2" custScaleX="203964">
        <dgm:presLayoutVars>
          <dgm:chPref val="3"/>
        </dgm:presLayoutVars>
      </dgm:prSet>
      <dgm:spPr/>
      <dgm:t>
        <a:bodyPr/>
        <a:lstStyle/>
        <a:p>
          <a:endParaRPr lang="en-US"/>
        </a:p>
      </dgm:t>
    </dgm:pt>
    <dgm:pt modelId="{7F228744-BBF3-4358-B757-510C3F9B7967}" type="pres">
      <dgm:prSet presAssocID="{2D4081E0-19A0-4359-95DB-0D873DB111D6}" presName="hierChild4" presStyleCnt="0"/>
      <dgm:spPr/>
    </dgm:pt>
    <dgm:pt modelId="{EC280D25-E61F-41F0-9BF2-BDD976DB68ED}" type="pres">
      <dgm:prSet presAssocID="{A61FF1B6-9B2D-4D85-A2A8-90FDF4825813}" presName="Name17" presStyleLbl="parChTrans1D3" presStyleIdx="1" presStyleCnt="2"/>
      <dgm:spPr/>
      <dgm:t>
        <a:bodyPr/>
        <a:lstStyle/>
        <a:p>
          <a:endParaRPr lang="en-US"/>
        </a:p>
      </dgm:t>
    </dgm:pt>
    <dgm:pt modelId="{94CFA08D-6111-47BE-9B40-6DBD6554AD46}" type="pres">
      <dgm:prSet presAssocID="{34D24C3D-7F53-4C30-8348-633F62D4673F}" presName="hierRoot3" presStyleCnt="0"/>
      <dgm:spPr/>
    </dgm:pt>
    <dgm:pt modelId="{F3122552-8018-4448-A71D-F5C1EF646320}" type="pres">
      <dgm:prSet presAssocID="{34D24C3D-7F53-4C30-8348-633F62D4673F}" presName="composite3" presStyleCnt="0"/>
      <dgm:spPr/>
    </dgm:pt>
    <dgm:pt modelId="{F936B6C2-7B8A-4290-97DC-A527C133B4B2}" type="pres">
      <dgm:prSet presAssocID="{34D24C3D-7F53-4C30-8348-633F62D4673F}" presName="background3" presStyleLbl="node3" presStyleIdx="1" presStyleCnt="2"/>
      <dgm:spPr/>
    </dgm:pt>
    <dgm:pt modelId="{6DAF16D7-D007-45AF-9537-3121E5BF582A}" type="pres">
      <dgm:prSet presAssocID="{34D24C3D-7F53-4C30-8348-633F62D4673F}" presName="text3" presStyleLbl="fgAcc3" presStyleIdx="1" presStyleCnt="2" custScaleX="203964">
        <dgm:presLayoutVars>
          <dgm:chPref val="3"/>
        </dgm:presLayoutVars>
      </dgm:prSet>
      <dgm:spPr/>
      <dgm:t>
        <a:bodyPr/>
        <a:lstStyle/>
        <a:p>
          <a:endParaRPr lang="en-US"/>
        </a:p>
      </dgm:t>
    </dgm:pt>
    <dgm:pt modelId="{ECDB5CA3-EB0D-45B3-8F59-6E1F3E34D202}" type="pres">
      <dgm:prSet presAssocID="{34D24C3D-7F53-4C30-8348-633F62D4673F}" presName="hierChild4" presStyleCnt="0"/>
      <dgm:spPr/>
    </dgm:pt>
    <dgm:pt modelId="{0B0CEDA7-0617-4ED2-AD62-7488840BCB42}" type="pres">
      <dgm:prSet presAssocID="{7EFCE05B-3BBB-4EBF-B612-971D331ABF0C}" presName="Name10" presStyleLbl="parChTrans1D2" presStyleIdx="1" presStyleCnt="2"/>
      <dgm:spPr/>
      <dgm:t>
        <a:bodyPr/>
        <a:lstStyle/>
        <a:p>
          <a:endParaRPr lang="en-US"/>
        </a:p>
      </dgm:t>
    </dgm:pt>
    <dgm:pt modelId="{E8863A39-6975-44DD-8B50-7E8AC10483D6}" type="pres">
      <dgm:prSet presAssocID="{FD689A7F-88E4-4C4C-B145-CCC8FFDEBDC8}" presName="hierRoot2" presStyleCnt="0"/>
      <dgm:spPr/>
    </dgm:pt>
    <dgm:pt modelId="{B7F8925C-D4D8-4616-A9E9-B2ECB1B324B1}" type="pres">
      <dgm:prSet presAssocID="{FD689A7F-88E4-4C4C-B145-CCC8FFDEBDC8}" presName="composite2" presStyleCnt="0"/>
      <dgm:spPr/>
    </dgm:pt>
    <dgm:pt modelId="{13282B94-A6B6-41D0-BBF9-296DD8B104E4}" type="pres">
      <dgm:prSet presAssocID="{FD689A7F-88E4-4C4C-B145-CCC8FFDEBDC8}" presName="background2" presStyleLbl="node2" presStyleIdx="1" presStyleCnt="2"/>
      <dgm:spPr/>
    </dgm:pt>
    <dgm:pt modelId="{37E819C9-2E57-484D-9FA1-A6F3247640DF}" type="pres">
      <dgm:prSet presAssocID="{FD689A7F-88E4-4C4C-B145-CCC8FFDEBDC8}" presName="text2" presStyleLbl="fgAcc2" presStyleIdx="1" presStyleCnt="2" custScaleX="203964">
        <dgm:presLayoutVars>
          <dgm:chPref val="3"/>
        </dgm:presLayoutVars>
      </dgm:prSet>
      <dgm:spPr/>
      <dgm:t>
        <a:bodyPr/>
        <a:lstStyle/>
        <a:p>
          <a:endParaRPr lang="en-US"/>
        </a:p>
      </dgm:t>
    </dgm:pt>
    <dgm:pt modelId="{6B693645-2012-4FE2-9FC9-C4A1AA3C219A}" type="pres">
      <dgm:prSet presAssocID="{FD689A7F-88E4-4C4C-B145-CCC8FFDEBDC8}" presName="hierChild3" presStyleCnt="0"/>
      <dgm:spPr/>
    </dgm:pt>
  </dgm:ptLst>
  <dgm:cxnLst>
    <dgm:cxn modelId="{0E16453F-82BA-482B-8103-B7246DDC9D93}" type="presOf" srcId="{34D24C3D-7F53-4C30-8348-633F62D4673F}" destId="{6DAF16D7-D007-45AF-9537-3121E5BF582A}" srcOrd="0" destOrd="0" presId="urn:microsoft.com/office/officeart/2005/8/layout/hierarchy1"/>
    <dgm:cxn modelId="{E05EB06D-2520-43CE-8973-CEDEB18CF310}" type="presOf" srcId="{F47CB07F-1F74-43F8-B3A6-EF726B8C6D46}" destId="{F28D2453-1547-4721-8762-62FC6DBA0B86}" srcOrd="0" destOrd="0" presId="urn:microsoft.com/office/officeart/2005/8/layout/hierarchy1"/>
    <dgm:cxn modelId="{F0742A7B-18E1-4776-AC46-92228EDC0495}" type="presOf" srcId="{FD689A7F-88E4-4C4C-B145-CCC8FFDEBDC8}" destId="{37E819C9-2E57-484D-9FA1-A6F3247640DF}" srcOrd="0" destOrd="0" presId="urn:microsoft.com/office/officeart/2005/8/layout/hierarchy1"/>
    <dgm:cxn modelId="{4BBCEC49-EEA6-4888-8C8B-F9AFE6FB9200}" type="presOf" srcId="{AD615780-072D-4336-BB8B-4CE9B36DF882}" destId="{BC02CF17-9051-44FB-ACCD-26FAD07BBB11}" srcOrd="0" destOrd="0" presId="urn:microsoft.com/office/officeart/2005/8/layout/hierarchy1"/>
    <dgm:cxn modelId="{EBCE0FAD-7E57-480B-BB23-9C73460B13A9}" type="presOf" srcId="{93FF3E43-6B22-4DC8-83E8-F1B1537982D5}" destId="{411F5C01-AEEE-4577-AF41-E2E06ED8728C}" srcOrd="0" destOrd="0" presId="urn:microsoft.com/office/officeart/2005/8/layout/hierarchy1"/>
    <dgm:cxn modelId="{20398A4E-D284-461B-BDAB-CBB3CF43EEE3}" srcId="{80AE58EA-C22C-4ADD-9146-086AAC08DDF6}" destId="{2D4081E0-19A0-4359-95DB-0D873DB111D6}" srcOrd="0" destOrd="0" parTransId="{93FF3E43-6B22-4DC8-83E8-F1B1537982D5}" sibTransId="{D2A58496-2623-43B9-8B67-FA0D64EAA71F}"/>
    <dgm:cxn modelId="{198D84D3-85E4-413F-BA6D-3DCA702FC47E}" type="presOf" srcId="{2D4081E0-19A0-4359-95DB-0D873DB111D6}" destId="{9256B52E-43D9-4E5C-8AD9-E9A3DE848D86}" srcOrd="0" destOrd="0" presId="urn:microsoft.com/office/officeart/2005/8/layout/hierarchy1"/>
    <dgm:cxn modelId="{DDAB1583-BD95-4219-BE1A-997A5223462C}" srcId="{6B96E558-D0B6-4390-990A-077199EB5E61}" destId="{F47CB07F-1F74-43F8-B3A6-EF726B8C6D46}" srcOrd="0" destOrd="0" parTransId="{246194EF-AB72-44CC-A5D0-7A33B5EBBE94}" sibTransId="{576562F5-15C8-4176-9AB4-8A34EECDE6A6}"/>
    <dgm:cxn modelId="{396F7205-F67C-4865-A99D-1ACF0DF2E375}" type="presOf" srcId="{6B96E558-D0B6-4390-990A-077199EB5E61}" destId="{D0340A18-CCBB-4369-B8D4-175EE09DF38C}" srcOrd="0" destOrd="0" presId="urn:microsoft.com/office/officeart/2005/8/layout/hierarchy1"/>
    <dgm:cxn modelId="{C6243788-E602-4194-99AD-4A4F497BEDFA}" srcId="{80AE58EA-C22C-4ADD-9146-086AAC08DDF6}" destId="{34D24C3D-7F53-4C30-8348-633F62D4673F}" srcOrd="1" destOrd="0" parTransId="{A61FF1B6-9B2D-4D85-A2A8-90FDF4825813}" sibTransId="{2254FC8D-9B77-479C-91F3-66AEEB5F6263}"/>
    <dgm:cxn modelId="{B8652833-1BBF-4A09-A322-60B188FD6E9F}" type="presOf" srcId="{7EFCE05B-3BBB-4EBF-B612-971D331ABF0C}" destId="{0B0CEDA7-0617-4ED2-AD62-7488840BCB42}" srcOrd="0" destOrd="0" presId="urn:microsoft.com/office/officeart/2005/8/layout/hierarchy1"/>
    <dgm:cxn modelId="{5C84611B-035A-4630-B10A-44C4F65648EB}" type="presOf" srcId="{80AE58EA-C22C-4ADD-9146-086AAC08DDF6}" destId="{79EA1918-EA36-4F2C-928E-E1D4E24C0F4A}" srcOrd="0" destOrd="0" presId="urn:microsoft.com/office/officeart/2005/8/layout/hierarchy1"/>
    <dgm:cxn modelId="{6207EF81-224E-45AD-8313-DF4884DD3B22}" srcId="{F47CB07F-1F74-43F8-B3A6-EF726B8C6D46}" destId="{80AE58EA-C22C-4ADD-9146-086AAC08DDF6}" srcOrd="0" destOrd="0" parTransId="{AD615780-072D-4336-BB8B-4CE9B36DF882}" sibTransId="{CEC722D0-56DA-4BDA-9875-FCD399A90EA7}"/>
    <dgm:cxn modelId="{8F093076-852A-42E7-9F70-45DDBF4141AD}" srcId="{F47CB07F-1F74-43F8-B3A6-EF726B8C6D46}" destId="{FD689A7F-88E4-4C4C-B145-CCC8FFDEBDC8}" srcOrd="1" destOrd="0" parTransId="{7EFCE05B-3BBB-4EBF-B612-971D331ABF0C}" sibTransId="{30027944-D35C-4533-8C26-5648C4ADA9D5}"/>
    <dgm:cxn modelId="{7136280A-43B2-41A0-8781-3B89CF4901BA}" type="presOf" srcId="{A61FF1B6-9B2D-4D85-A2A8-90FDF4825813}" destId="{EC280D25-E61F-41F0-9BF2-BDD976DB68ED}" srcOrd="0" destOrd="0" presId="urn:microsoft.com/office/officeart/2005/8/layout/hierarchy1"/>
    <dgm:cxn modelId="{094F95CE-480C-45BB-956E-E92C38EEE717}" type="presParOf" srcId="{D0340A18-CCBB-4369-B8D4-175EE09DF38C}" destId="{4BF8EB27-AD7B-4883-90B1-7676E9614CEA}" srcOrd="0" destOrd="0" presId="urn:microsoft.com/office/officeart/2005/8/layout/hierarchy1"/>
    <dgm:cxn modelId="{43BADBFE-5111-41A6-BEB0-031B787280AE}" type="presParOf" srcId="{4BF8EB27-AD7B-4883-90B1-7676E9614CEA}" destId="{643A75F3-D718-4DB6-B018-6E7FB7C0A917}" srcOrd="0" destOrd="0" presId="urn:microsoft.com/office/officeart/2005/8/layout/hierarchy1"/>
    <dgm:cxn modelId="{E97A8B34-28C0-4BF8-ADD2-1A87134451D0}" type="presParOf" srcId="{643A75F3-D718-4DB6-B018-6E7FB7C0A917}" destId="{0EB230AE-7AFB-4EE8-BB42-D890229CBA3F}" srcOrd="0" destOrd="0" presId="urn:microsoft.com/office/officeart/2005/8/layout/hierarchy1"/>
    <dgm:cxn modelId="{95826F03-0A87-4BC6-8067-D1C4180C8B83}" type="presParOf" srcId="{643A75F3-D718-4DB6-B018-6E7FB7C0A917}" destId="{F28D2453-1547-4721-8762-62FC6DBA0B86}" srcOrd="1" destOrd="0" presId="urn:microsoft.com/office/officeart/2005/8/layout/hierarchy1"/>
    <dgm:cxn modelId="{1F4636DD-DD33-4C0D-ADDE-F60D730F41F1}" type="presParOf" srcId="{4BF8EB27-AD7B-4883-90B1-7676E9614CEA}" destId="{D09A4424-690E-445B-8537-35DCA11A2C6F}" srcOrd="1" destOrd="0" presId="urn:microsoft.com/office/officeart/2005/8/layout/hierarchy1"/>
    <dgm:cxn modelId="{7BD3CD69-BE25-46F0-BF6F-010080C5D754}" type="presParOf" srcId="{D09A4424-690E-445B-8537-35DCA11A2C6F}" destId="{BC02CF17-9051-44FB-ACCD-26FAD07BBB11}" srcOrd="0" destOrd="0" presId="urn:microsoft.com/office/officeart/2005/8/layout/hierarchy1"/>
    <dgm:cxn modelId="{83C24CFC-7D5E-46F7-8C5B-C91E2C741AC3}" type="presParOf" srcId="{D09A4424-690E-445B-8537-35DCA11A2C6F}" destId="{CBF0A6D8-80B1-4BAB-BD64-B3A68AC4D1CC}" srcOrd="1" destOrd="0" presId="urn:microsoft.com/office/officeart/2005/8/layout/hierarchy1"/>
    <dgm:cxn modelId="{2A3AE9D9-8BEF-4E9F-9EFD-294FFB8A5CDD}" type="presParOf" srcId="{CBF0A6D8-80B1-4BAB-BD64-B3A68AC4D1CC}" destId="{2EE5A780-D6A9-44CD-B87B-B9A80C73526C}" srcOrd="0" destOrd="0" presId="urn:microsoft.com/office/officeart/2005/8/layout/hierarchy1"/>
    <dgm:cxn modelId="{C9651915-BFA4-4B4B-8E29-BBE4CB05BEA4}" type="presParOf" srcId="{2EE5A780-D6A9-44CD-B87B-B9A80C73526C}" destId="{C831DD74-AFBA-42BF-A5C0-82DA50C47173}" srcOrd="0" destOrd="0" presId="urn:microsoft.com/office/officeart/2005/8/layout/hierarchy1"/>
    <dgm:cxn modelId="{782B9D60-BEC0-4E88-B2B6-D2F927BEA7D6}" type="presParOf" srcId="{2EE5A780-D6A9-44CD-B87B-B9A80C73526C}" destId="{79EA1918-EA36-4F2C-928E-E1D4E24C0F4A}" srcOrd="1" destOrd="0" presId="urn:microsoft.com/office/officeart/2005/8/layout/hierarchy1"/>
    <dgm:cxn modelId="{E59D9A0C-6595-4362-B5DB-79BFB12E06D2}" type="presParOf" srcId="{CBF0A6D8-80B1-4BAB-BD64-B3A68AC4D1CC}" destId="{8805F9F5-7093-4665-BFD1-6096AA53D0F8}" srcOrd="1" destOrd="0" presId="urn:microsoft.com/office/officeart/2005/8/layout/hierarchy1"/>
    <dgm:cxn modelId="{D53E2171-3EB8-4A21-A3F3-AFEB3A4AA567}" type="presParOf" srcId="{8805F9F5-7093-4665-BFD1-6096AA53D0F8}" destId="{411F5C01-AEEE-4577-AF41-E2E06ED8728C}" srcOrd="0" destOrd="0" presId="urn:microsoft.com/office/officeart/2005/8/layout/hierarchy1"/>
    <dgm:cxn modelId="{9C6B17ED-0310-4493-8E00-7E1BF2053EEA}" type="presParOf" srcId="{8805F9F5-7093-4665-BFD1-6096AA53D0F8}" destId="{B0FC5415-979B-47C1-9541-0A92F02948C6}" srcOrd="1" destOrd="0" presId="urn:microsoft.com/office/officeart/2005/8/layout/hierarchy1"/>
    <dgm:cxn modelId="{C6C7C14B-DE17-41AD-83CB-2218B955E056}" type="presParOf" srcId="{B0FC5415-979B-47C1-9541-0A92F02948C6}" destId="{75EE8149-0D56-4D50-A9BE-0686D2301D85}" srcOrd="0" destOrd="0" presId="urn:microsoft.com/office/officeart/2005/8/layout/hierarchy1"/>
    <dgm:cxn modelId="{1B667292-6BA5-4138-BF3D-665EFE34D509}" type="presParOf" srcId="{75EE8149-0D56-4D50-A9BE-0686D2301D85}" destId="{DBD7AA5A-144A-4184-AE26-F0B6A4BC28BA}" srcOrd="0" destOrd="0" presId="urn:microsoft.com/office/officeart/2005/8/layout/hierarchy1"/>
    <dgm:cxn modelId="{570FF1F8-A1A4-4EF5-BDD7-A6D7C7FEF11D}" type="presParOf" srcId="{75EE8149-0D56-4D50-A9BE-0686D2301D85}" destId="{9256B52E-43D9-4E5C-8AD9-E9A3DE848D86}" srcOrd="1" destOrd="0" presId="urn:microsoft.com/office/officeart/2005/8/layout/hierarchy1"/>
    <dgm:cxn modelId="{AE5B3322-5AD4-49A5-8D0D-2A2101C1ADBE}" type="presParOf" srcId="{B0FC5415-979B-47C1-9541-0A92F02948C6}" destId="{7F228744-BBF3-4358-B757-510C3F9B7967}" srcOrd="1" destOrd="0" presId="urn:microsoft.com/office/officeart/2005/8/layout/hierarchy1"/>
    <dgm:cxn modelId="{D6DE8B61-EB32-4460-A0AA-151A05B016CD}" type="presParOf" srcId="{8805F9F5-7093-4665-BFD1-6096AA53D0F8}" destId="{EC280D25-E61F-41F0-9BF2-BDD976DB68ED}" srcOrd="2" destOrd="0" presId="urn:microsoft.com/office/officeart/2005/8/layout/hierarchy1"/>
    <dgm:cxn modelId="{6387ED14-105F-4CF4-A818-7291A94DE545}" type="presParOf" srcId="{8805F9F5-7093-4665-BFD1-6096AA53D0F8}" destId="{94CFA08D-6111-47BE-9B40-6DBD6554AD46}" srcOrd="3" destOrd="0" presId="urn:microsoft.com/office/officeart/2005/8/layout/hierarchy1"/>
    <dgm:cxn modelId="{A4A25544-87F6-48B2-A9F4-0D4E2029C59A}" type="presParOf" srcId="{94CFA08D-6111-47BE-9B40-6DBD6554AD46}" destId="{F3122552-8018-4448-A71D-F5C1EF646320}" srcOrd="0" destOrd="0" presId="urn:microsoft.com/office/officeart/2005/8/layout/hierarchy1"/>
    <dgm:cxn modelId="{EEB9666E-FFD2-4787-87F8-F16D6C97EB8D}" type="presParOf" srcId="{F3122552-8018-4448-A71D-F5C1EF646320}" destId="{F936B6C2-7B8A-4290-97DC-A527C133B4B2}" srcOrd="0" destOrd="0" presId="urn:microsoft.com/office/officeart/2005/8/layout/hierarchy1"/>
    <dgm:cxn modelId="{722415DD-A097-4030-8A22-E396E26D4E0C}" type="presParOf" srcId="{F3122552-8018-4448-A71D-F5C1EF646320}" destId="{6DAF16D7-D007-45AF-9537-3121E5BF582A}" srcOrd="1" destOrd="0" presId="urn:microsoft.com/office/officeart/2005/8/layout/hierarchy1"/>
    <dgm:cxn modelId="{6FB56003-43CA-4FD7-A238-37C621B25E04}" type="presParOf" srcId="{94CFA08D-6111-47BE-9B40-6DBD6554AD46}" destId="{ECDB5CA3-EB0D-45B3-8F59-6E1F3E34D202}" srcOrd="1" destOrd="0" presId="urn:microsoft.com/office/officeart/2005/8/layout/hierarchy1"/>
    <dgm:cxn modelId="{CE150EC6-0B7B-4CBA-8789-D7D1FAC4880A}" type="presParOf" srcId="{D09A4424-690E-445B-8537-35DCA11A2C6F}" destId="{0B0CEDA7-0617-4ED2-AD62-7488840BCB42}" srcOrd="2" destOrd="0" presId="urn:microsoft.com/office/officeart/2005/8/layout/hierarchy1"/>
    <dgm:cxn modelId="{37CE9B09-E0FB-401E-BB51-613AACDE29AA}" type="presParOf" srcId="{D09A4424-690E-445B-8537-35DCA11A2C6F}" destId="{E8863A39-6975-44DD-8B50-7E8AC10483D6}" srcOrd="3" destOrd="0" presId="urn:microsoft.com/office/officeart/2005/8/layout/hierarchy1"/>
    <dgm:cxn modelId="{18985DAA-3197-4FC4-B786-95C4F6963EB3}" type="presParOf" srcId="{E8863A39-6975-44DD-8B50-7E8AC10483D6}" destId="{B7F8925C-D4D8-4616-A9E9-B2ECB1B324B1}" srcOrd="0" destOrd="0" presId="urn:microsoft.com/office/officeart/2005/8/layout/hierarchy1"/>
    <dgm:cxn modelId="{8086701E-1F55-4DED-96D0-439293555F81}" type="presParOf" srcId="{B7F8925C-D4D8-4616-A9E9-B2ECB1B324B1}" destId="{13282B94-A6B6-41D0-BBF9-296DD8B104E4}" srcOrd="0" destOrd="0" presId="urn:microsoft.com/office/officeart/2005/8/layout/hierarchy1"/>
    <dgm:cxn modelId="{127EA5D1-8843-4CB6-8F28-0C2AD0C90D60}" type="presParOf" srcId="{B7F8925C-D4D8-4616-A9E9-B2ECB1B324B1}" destId="{37E819C9-2E57-484D-9FA1-A6F3247640DF}" srcOrd="1" destOrd="0" presId="urn:microsoft.com/office/officeart/2005/8/layout/hierarchy1"/>
    <dgm:cxn modelId="{0CB2D9FA-8414-4F7A-B7DF-440F499E5C4E}" type="presParOf" srcId="{E8863A39-6975-44DD-8B50-7E8AC10483D6}" destId="{6B693645-2012-4FE2-9FC9-C4A1AA3C219A}"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81F9DCD-8FFE-4263-BB29-706F67986E33}"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en-US"/>
        </a:p>
      </dgm:t>
    </dgm:pt>
    <dgm:pt modelId="{4832DA94-AE9D-4044-A6DE-250B61A19353}">
      <dgm:prSet phldrT="[Text]"/>
      <dgm:spPr/>
      <dgm:t>
        <a:bodyPr/>
        <a:lstStyle/>
        <a:p>
          <a:r>
            <a:rPr lang="id-ID" dirty="0" smtClean="0"/>
            <a:t>One event completed </a:t>
          </a:r>
          <a:r>
            <a:rPr lang="id-ID" u="sng" dirty="0" smtClean="0"/>
            <a:t>in the past.</a:t>
          </a:r>
          <a:endParaRPr lang="en-US" dirty="0"/>
        </a:p>
      </dgm:t>
    </dgm:pt>
    <dgm:pt modelId="{35576600-197B-4099-92F2-22FACEDE89E5}" type="parTrans" cxnId="{75D2AC9D-5979-40D1-BA9C-B835A4EA5FD9}">
      <dgm:prSet/>
      <dgm:spPr/>
      <dgm:t>
        <a:bodyPr/>
        <a:lstStyle/>
        <a:p>
          <a:endParaRPr lang="en-US"/>
        </a:p>
      </dgm:t>
    </dgm:pt>
    <dgm:pt modelId="{AF7C4A10-51FF-46C0-A0EF-2285C0490974}" type="sibTrans" cxnId="{75D2AC9D-5979-40D1-BA9C-B835A4EA5FD9}">
      <dgm:prSet/>
      <dgm:spPr/>
      <dgm:t>
        <a:bodyPr/>
        <a:lstStyle/>
        <a:p>
          <a:endParaRPr lang="en-US"/>
        </a:p>
      </dgm:t>
    </dgm:pt>
    <dgm:pt modelId="{C2068E04-FFF1-4199-A198-6237EFEB9C90}">
      <dgm:prSet phldrT="[Text]"/>
      <dgm:spPr/>
      <dgm:t>
        <a:bodyPr/>
        <a:lstStyle/>
        <a:p>
          <a:r>
            <a:rPr lang="id-ID" dirty="0" smtClean="0"/>
            <a:t>Repeated events completed in the past and no longer happening</a:t>
          </a:r>
          <a:endParaRPr lang="en-US" dirty="0"/>
        </a:p>
      </dgm:t>
    </dgm:pt>
    <dgm:pt modelId="{E27F5AFA-B4C2-47FA-8F76-97B3C63F85DE}" type="parTrans" cxnId="{27C7AF3D-E666-4885-86B6-19D6B3534033}">
      <dgm:prSet/>
      <dgm:spPr/>
      <dgm:t>
        <a:bodyPr/>
        <a:lstStyle/>
        <a:p>
          <a:endParaRPr lang="en-US"/>
        </a:p>
      </dgm:t>
    </dgm:pt>
    <dgm:pt modelId="{AAE5128C-47F5-46A3-B8BE-2C6238545976}" type="sibTrans" cxnId="{27C7AF3D-E666-4885-86B6-19D6B3534033}">
      <dgm:prSet/>
      <dgm:spPr/>
      <dgm:t>
        <a:bodyPr/>
        <a:lstStyle/>
        <a:p>
          <a:endParaRPr lang="en-US"/>
        </a:p>
      </dgm:t>
    </dgm:pt>
    <dgm:pt modelId="{51A6174A-517C-4A6C-8CED-A23B931D70F9}">
      <dgm:prSet phldrT="[Text]"/>
      <dgm:spPr/>
      <dgm:t>
        <a:bodyPr/>
        <a:lstStyle/>
        <a:p>
          <a:r>
            <a:rPr lang="id-ID" dirty="0" smtClean="0"/>
            <a:t>I saw him </a:t>
          </a:r>
          <a:r>
            <a:rPr lang="id-ID" i="1" u="sng" dirty="0" smtClean="0"/>
            <a:t>last night.</a:t>
          </a:r>
          <a:endParaRPr lang="en-US" dirty="0"/>
        </a:p>
      </dgm:t>
    </dgm:pt>
    <dgm:pt modelId="{235AFE5B-8C9C-4513-8935-FE9ED3C3516A}" type="parTrans" cxnId="{9B6B4981-8FFB-47C6-879A-C7708225ACFE}">
      <dgm:prSet/>
      <dgm:spPr/>
      <dgm:t>
        <a:bodyPr/>
        <a:lstStyle/>
        <a:p>
          <a:endParaRPr lang="en-US"/>
        </a:p>
      </dgm:t>
    </dgm:pt>
    <dgm:pt modelId="{98F458E5-BEE0-4C00-9C9C-7F2FFE9C8C48}" type="sibTrans" cxnId="{9B6B4981-8FFB-47C6-879A-C7708225ACFE}">
      <dgm:prSet/>
      <dgm:spPr/>
      <dgm:t>
        <a:bodyPr/>
        <a:lstStyle/>
        <a:p>
          <a:endParaRPr lang="en-US"/>
        </a:p>
      </dgm:t>
    </dgm:pt>
    <dgm:pt modelId="{FDC80735-221C-4CDB-AC2B-3B12FD66B8F2}">
      <dgm:prSet phldrT="[Text]"/>
      <dgm:spPr/>
      <dgm:t>
        <a:bodyPr/>
        <a:lstStyle/>
        <a:p>
          <a:r>
            <a:rPr lang="id-ID" dirty="0" smtClean="0"/>
            <a:t>They left </a:t>
          </a:r>
          <a:r>
            <a:rPr lang="id-ID" i="1" u="sng" dirty="0" smtClean="0"/>
            <a:t>one minute ago</a:t>
          </a:r>
          <a:r>
            <a:rPr lang="id-ID" dirty="0" smtClean="0"/>
            <a:t>.</a:t>
          </a:r>
          <a:endParaRPr lang="en-US" dirty="0"/>
        </a:p>
      </dgm:t>
    </dgm:pt>
    <dgm:pt modelId="{DBFA0830-CD03-4F79-B92D-94DEB417FD5C}" type="parTrans" cxnId="{71774E6D-F8D9-4480-8D43-9530206B1F81}">
      <dgm:prSet/>
      <dgm:spPr/>
      <dgm:t>
        <a:bodyPr/>
        <a:lstStyle/>
        <a:p>
          <a:endParaRPr lang="en-US"/>
        </a:p>
      </dgm:t>
    </dgm:pt>
    <dgm:pt modelId="{4B8EF88F-58B1-4BB8-90DC-E2F42A88F9EA}" type="sibTrans" cxnId="{71774E6D-F8D9-4480-8D43-9530206B1F81}">
      <dgm:prSet/>
      <dgm:spPr/>
      <dgm:t>
        <a:bodyPr/>
        <a:lstStyle/>
        <a:p>
          <a:endParaRPr lang="en-US"/>
        </a:p>
      </dgm:t>
    </dgm:pt>
    <dgm:pt modelId="{3097D4D9-1195-4BAA-A015-BCFC6470608D}">
      <dgm:prSet phldrT="[Text]"/>
      <dgm:spPr/>
      <dgm:t>
        <a:bodyPr/>
        <a:lstStyle/>
        <a:p>
          <a:r>
            <a:rPr lang="id-ID" i="1" u="sng" dirty="0" smtClean="0"/>
            <a:t>When </a:t>
          </a:r>
          <a:r>
            <a:rPr lang="en-US" i="1" u="sng" dirty="0" smtClean="0"/>
            <a:t>I</a:t>
          </a:r>
          <a:r>
            <a:rPr lang="id-ID" i="1" u="sng" dirty="0" smtClean="0"/>
            <a:t> was young</a:t>
          </a:r>
          <a:r>
            <a:rPr lang="id-ID" dirty="0" smtClean="0"/>
            <a:t>, i went to school on foot every day.</a:t>
          </a:r>
          <a:endParaRPr lang="en-US" dirty="0"/>
        </a:p>
      </dgm:t>
    </dgm:pt>
    <dgm:pt modelId="{0770610D-E12A-4D10-A401-4692B08827C5}" type="parTrans" cxnId="{BDCDA4AC-EA49-4834-BC97-01D01B3C35B7}">
      <dgm:prSet/>
      <dgm:spPr/>
      <dgm:t>
        <a:bodyPr/>
        <a:lstStyle/>
        <a:p>
          <a:endParaRPr lang="en-US"/>
        </a:p>
      </dgm:t>
    </dgm:pt>
    <dgm:pt modelId="{70C06F07-CCC6-4DFC-AB8B-D28E0CE42D4C}" type="sibTrans" cxnId="{BDCDA4AC-EA49-4834-BC97-01D01B3C35B7}">
      <dgm:prSet/>
      <dgm:spPr/>
      <dgm:t>
        <a:bodyPr/>
        <a:lstStyle/>
        <a:p>
          <a:endParaRPr lang="en-US"/>
        </a:p>
      </dgm:t>
    </dgm:pt>
    <dgm:pt modelId="{651B3B60-209F-4A3C-A141-E95EA686B3ED}">
      <dgm:prSet phldrT="[Text]"/>
      <dgm:spPr/>
      <dgm:t>
        <a:bodyPr/>
        <a:lstStyle/>
        <a:p>
          <a:r>
            <a:rPr lang="id-ID" dirty="0" smtClean="0"/>
            <a:t>Duration of an event completed in the past.</a:t>
          </a:r>
          <a:endParaRPr lang="en-US" dirty="0"/>
        </a:p>
      </dgm:t>
    </dgm:pt>
    <dgm:pt modelId="{8A1C7FC3-1D91-48D9-A4F0-37F407AE7E2D}" type="parTrans" cxnId="{C7712908-4D11-45EA-8CC5-40700884B4AC}">
      <dgm:prSet/>
      <dgm:spPr/>
      <dgm:t>
        <a:bodyPr/>
        <a:lstStyle/>
        <a:p>
          <a:endParaRPr lang="en-US"/>
        </a:p>
      </dgm:t>
    </dgm:pt>
    <dgm:pt modelId="{76E6B4FC-FB8A-4D9B-B434-2746DC48CD11}" type="sibTrans" cxnId="{C7712908-4D11-45EA-8CC5-40700884B4AC}">
      <dgm:prSet/>
      <dgm:spPr/>
      <dgm:t>
        <a:bodyPr/>
        <a:lstStyle/>
        <a:p>
          <a:endParaRPr lang="en-US"/>
        </a:p>
      </dgm:t>
    </dgm:pt>
    <dgm:pt modelId="{9695CCCF-03DB-4261-A70F-10004DAB482B}">
      <dgm:prSet phldrT="[Text]"/>
      <dgm:spPr/>
      <dgm:t>
        <a:bodyPr/>
        <a:lstStyle/>
        <a:p>
          <a:r>
            <a:rPr lang="id-ID" i="1" u="sng" dirty="0" smtClean="0"/>
            <a:t>In Colombus’ day</a:t>
          </a:r>
          <a:r>
            <a:rPr lang="id-ID" i="1" dirty="0" smtClean="0"/>
            <a:t>, people believed that the earth was flat.</a:t>
          </a:r>
          <a:endParaRPr lang="en-US" dirty="0"/>
        </a:p>
      </dgm:t>
    </dgm:pt>
    <dgm:pt modelId="{830BB9B5-2AF1-4DA0-8963-D0D8FD348784}" type="parTrans" cxnId="{A55E29A6-2D25-4CB1-955B-BDEF15E9A499}">
      <dgm:prSet/>
      <dgm:spPr/>
      <dgm:t>
        <a:bodyPr/>
        <a:lstStyle/>
        <a:p>
          <a:endParaRPr lang="en-US"/>
        </a:p>
      </dgm:t>
    </dgm:pt>
    <dgm:pt modelId="{DB258C54-D3F4-4463-9D41-C9EC771EB4F3}" type="sibTrans" cxnId="{A55E29A6-2D25-4CB1-955B-BDEF15E9A499}">
      <dgm:prSet/>
      <dgm:spPr/>
      <dgm:t>
        <a:bodyPr/>
        <a:lstStyle/>
        <a:p>
          <a:endParaRPr lang="en-US"/>
        </a:p>
      </dgm:t>
    </dgm:pt>
    <dgm:pt modelId="{F41FA549-A70A-4274-B812-795A14433EFB}" type="pres">
      <dgm:prSet presAssocID="{E81F9DCD-8FFE-4263-BB29-706F67986E33}" presName="linear" presStyleCnt="0">
        <dgm:presLayoutVars>
          <dgm:dir/>
          <dgm:animLvl val="lvl"/>
          <dgm:resizeHandles val="exact"/>
        </dgm:presLayoutVars>
      </dgm:prSet>
      <dgm:spPr/>
      <dgm:t>
        <a:bodyPr/>
        <a:lstStyle/>
        <a:p>
          <a:endParaRPr lang="en-US"/>
        </a:p>
      </dgm:t>
    </dgm:pt>
    <dgm:pt modelId="{17BEB1CC-5EE1-4875-9950-D533954B97C2}" type="pres">
      <dgm:prSet presAssocID="{4832DA94-AE9D-4044-A6DE-250B61A19353}" presName="parentLin" presStyleCnt="0"/>
      <dgm:spPr/>
    </dgm:pt>
    <dgm:pt modelId="{93F3285D-9BA4-44CF-90F1-F6633F733AC6}" type="pres">
      <dgm:prSet presAssocID="{4832DA94-AE9D-4044-A6DE-250B61A19353}" presName="parentLeftMargin" presStyleLbl="node1" presStyleIdx="0" presStyleCnt="3"/>
      <dgm:spPr/>
      <dgm:t>
        <a:bodyPr/>
        <a:lstStyle/>
        <a:p>
          <a:endParaRPr lang="en-US"/>
        </a:p>
      </dgm:t>
    </dgm:pt>
    <dgm:pt modelId="{B3B2F004-4EF6-4D5F-86FF-D8407ED822B5}" type="pres">
      <dgm:prSet presAssocID="{4832DA94-AE9D-4044-A6DE-250B61A19353}" presName="parentText" presStyleLbl="node1" presStyleIdx="0" presStyleCnt="3">
        <dgm:presLayoutVars>
          <dgm:chMax val="0"/>
          <dgm:bulletEnabled val="1"/>
        </dgm:presLayoutVars>
      </dgm:prSet>
      <dgm:spPr/>
      <dgm:t>
        <a:bodyPr/>
        <a:lstStyle/>
        <a:p>
          <a:endParaRPr lang="en-US"/>
        </a:p>
      </dgm:t>
    </dgm:pt>
    <dgm:pt modelId="{32169927-855F-4DD4-9BAA-03D103A0BDDF}" type="pres">
      <dgm:prSet presAssocID="{4832DA94-AE9D-4044-A6DE-250B61A19353}" presName="negativeSpace" presStyleCnt="0"/>
      <dgm:spPr/>
    </dgm:pt>
    <dgm:pt modelId="{179AA740-575B-4724-A373-7CB7E4F0896B}" type="pres">
      <dgm:prSet presAssocID="{4832DA94-AE9D-4044-A6DE-250B61A19353}" presName="childText" presStyleLbl="conFgAcc1" presStyleIdx="0" presStyleCnt="3">
        <dgm:presLayoutVars>
          <dgm:bulletEnabled val="1"/>
        </dgm:presLayoutVars>
      </dgm:prSet>
      <dgm:spPr/>
      <dgm:t>
        <a:bodyPr/>
        <a:lstStyle/>
        <a:p>
          <a:endParaRPr lang="en-US"/>
        </a:p>
      </dgm:t>
    </dgm:pt>
    <dgm:pt modelId="{D7FCD693-FFF5-41E6-9C30-AC1231930A0E}" type="pres">
      <dgm:prSet presAssocID="{AF7C4A10-51FF-46C0-A0EF-2285C0490974}" presName="spaceBetweenRectangles" presStyleCnt="0"/>
      <dgm:spPr/>
    </dgm:pt>
    <dgm:pt modelId="{E1CAAD65-23BA-432A-BD28-7A58FBF7C71B}" type="pres">
      <dgm:prSet presAssocID="{C2068E04-FFF1-4199-A198-6237EFEB9C90}" presName="parentLin" presStyleCnt="0"/>
      <dgm:spPr/>
    </dgm:pt>
    <dgm:pt modelId="{9F5599E6-E07F-4ACA-AA01-93EC27191A3B}" type="pres">
      <dgm:prSet presAssocID="{C2068E04-FFF1-4199-A198-6237EFEB9C90}" presName="parentLeftMargin" presStyleLbl="node1" presStyleIdx="0" presStyleCnt="3"/>
      <dgm:spPr/>
      <dgm:t>
        <a:bodyPr/>
        <a:lstStyle/>
        <a:p>
          <a:endParaRPr lang="en-US"/>
        </a:p>
      </dgm:t>
    </dgm:pt>
    <dgm:pt modelId="{E28D8E14-7801-4CCE-B72A-4A599F0508F6}" type="pres">
      <dgm:prSet presAssocID="{C2068E04-FFF1-4199-A198-6237EFEB9C90}" presName="parentText" presStyleLbl="node1" presStyleIdx="1" presStyleCnt="3">
        <dgm:presLayoutVars>
          <dgm:chMax val="0"/>
          <dgm:bulletEnabled val="1"/>
        </dgm:presLayoutVars>
      </dgm:prSet>
      <dgm:spPr/>
      <dgm:t>
        <a:bodyPr/>
        <a:lstStyle/>
        <a:p>
          <a:endParaRPr lang="en-US"/>
        </a:p>
      </dgm:t>
    </dgm:pt>
    <dgm:pt modelId="{62C4EE35-715A-4873-9FE0-6CFB417A9121}" type="pres">
      <dgm:prSet presAssocID="{C2068E04-FFF1-4199-A198-6237EFEB9C90}" presName="negativeSpace" presStyleCnt="0"/>
      <dgm:spPr/>
    </dgm:pt>
    <dgm:pt modelId="{9CC4A3CA-36BD-4027-9402-BDFB9D0A794F}" type="pres">
      <dgm:prSet presAssocID="{C2068E04-FFF1-4199-A198-6237EFEB9C90}" presName="childText" presStyleLbl="conFgAcc1" presStyleIdx="1" presStyleCnt="3">
        <dgm:presLayoutVars>
          <dgm:bulletEnabled val="1"/>
        </dgm:presLayoutVars>
      </dgm:prSet>
      <dgm:spPr/>
      <dgm:t>
        <a:bodyPr/>
        <a:lstStyle/>
        <a:p>
          <a:endParaRPr lang="en-US"/>
        </a:p>
      </dgm:t>
    </dgm:pt>
    <dgm:pt modelId="{9794811D-05CB-47D0-A226-99C8D8C82CBC}" type="pres">
      <dgm:prSet presAssocID="{AAE5128C-47F5-46A3-B8BE-2C6238545976}" presName="spaceBetweenRectangles" presStyleCnt="0"/>
      <dgm:spPr/>
    </dgm:pt>
    <dgm:pt modelId="{5036E323-DFC7-461C-841A-9279A5DB5CEE}" type="pres">
      <dgm:prSet presAssocID="{651B3B60-209F-4A3C-A141-E95EA686B3ED}" presName="parentLin" presStyleCnt="0"/>
      <dgm:spPr/>
    </dgm:pt>
    <dgm:pt modelId="{CAE7F40E-5658-4C96-8D38-370B488D19AF}" type="pres">
      <dgm:prSet presAssocID="{651B3B60-209F-4A3C-A141-E95EA686B3ED}" presName="parentLeftMargin" presStyleLbl="node1" presStyleIdx="1" presStyleCnt="3"/>
      <dgm:spPr/>
      <dgm:t>
        <a:bodyPr/>
        <a:lstStyle/>
        <a:p>
          <a:endParaRPr lang="en-US"/>
        </a:p>
      </dgm:t>
    </dgm:pt>
    <dgm:pt modelId="{F03E17B6-5370-4816-835A-C67082B7B45E}" type="pres">
      <dgm:prSet presAssocID="{651B3B60-209F-4A3C-A141-E95EA686B3ED}" presName="parentText" presStyleLbl="node1" presStyleIdx="2" presStyleCnt="3">
        <dgm:presLayoutVars>
          <dgm:chMax val="0"/>
          <dgm:bulletEnabled val="1"/>
        </dgm:presLayoutVars>
      </dgm:prSet>
      <dgm:spPr/>
      <dgm:t>
        <a:bodyPr/>
        <a:lstStyle/>
        <a:p>
          <a:endParaRPr lang="en-US"/>
        </a:p>
      </dgm:t>
    </dgm:pt>
    <dgm:pt modelId="{874073DE-015E-4824-B9E4-628169A03A69}" type="pres">
      <dgm:prSet presAssocID="{651B3B60-209F-4A3C-A141-E95EA686B3ED}" presName="negativeSpace" presStyleCnt="0"/>
      <dgm:spPr/>
    </dgm:pt>
    <dgm:pt modelId="{DA66F01E-926B-4F2E-A49B-F225146F569D}" type="pres">
      <dgm:prSet presAssocID="{651B3B60-209F-4A3C-A141-E95EA686B3ED}" presName="childText" presStyleLbl="conFgAcc1" presStyleIdx="2" presStyleCnt="3">
        <dgm:presLayoutVars>
          <dgm:bulletEnabled val="1"/>
        </dgm:presLayoutVars>
      </dgm:prSet>
      <dgm:spPr/>
      <dgm:t>
        <a:bodyPr/>
        <a:lstStyle/>
        <a:p>
          <a:endParaRPr lang="en-US"/>
        </a:p>
      </dgm:t>
    </dgm:pt>
  </dgm:ptLst>
  <dgm:cxnLst>
    <dgm:cxn modelId="{A55E29A6-2D25-4CB1-955B-BDEF15E9A499}" srcId="{651B3B60-209F-4A3C-A141-E95EA686B3ED}" destId="{9695CCCF-03DB-4261-A70F-10004DAB482B}" srcOrd="0" destOrd="0" parTransId="{830BB9B5-2AF1-4DA0-8963-D0D8FD348784}" sibTransId="{DB258C54-D3F4-4463-9D41-C9EC771EB4F3}"/>
    <dgm:cxn modelId="{F63D904E-D818-4F84-8F6E-CE1AFBD60E1D}" type="presOf" srcId="{FDC80735-221C-4CDB-AC2B-3B12FD66B8F2}" destId="{179AA740-575B-4724-A373-7CB7E4F0896B}" srcOrd="0" destOrd="1" presId="urn:microsoft.com/office/officeart/2005/8/layout/list1"/>
    <dgm:cxn modelId="{9C44F3DE-544B-495B-B2C3-DD3318299696}" type="presOf" srcId="{4832DA94-AE9D-4044-A6DE-250B61A19353}" destId="{B3B2F004-4EF6-4D5F-86FF-D8407ED822B5}" srcOrd="1" destOrd="0" presId="urn:microsoft.com/office/officeart/2005/8/layout/list1"/>
    <dgm:cxn modelId="{C1603472-D4BD-43FA-ABCF-591BE07C167B}" type="presOf" srcId="{3097D4D9-1195-4BAA-A015-BCFC6470608D}" destId="{9CC4A3CA-36BD-4027-9402-BDFB9D0A794F}" srcOrd="0" destOrd="0" presId="urn:microsoft.com/office/officeart/2005/8/layout/list1"/>
    <dgm:cxn modelId="{BDCDA4AC-EA49-4834-BC97-01D01B3C35B7}" srcId="{C2068E04-FFF1-4199-A198-6237EFEB9C90}" destId="{3097D4D9-1195-4BAA-A015-BCFC6470608D}" srcOrd="0" destOrd="0" parTransId="{0770610D-E12A-4D10-A401-4692B08827C5}" sibTransId="{70C06F07-CCC6-4DFC-AB8B-D28E0CE42D4C}"/>
    <dgm:cxn modelId="{75D2AC9D-5979-40D1-BA9C-B835A4EA5FD9}" srcId="{E81F9DCD-8FFE-4263-BB29-706F67986E33}" destId="{4832DA94-AE9D-4044-A6DE-250B61A19353}" srcOrd="0" destOrd="0" parTransId="{35576600-197B-4099-92F2-22FACEDE89E5}" sibTransId="{AF7C4A10-51FF-46C0-A0EF-2285C0490974}"/>
    <dgm:cxn modelId="{0F8183E7-D847-46FC-A1CC-CD3774D3D2DC}" type="presOf" srcId="{651B3B60-209F-4A3C-A141-E95EA686B3ED}" destId="{F03E17B6-5370-4816-835A-C67082B7B45E}" srcOrd="1" destOrd="0" presId="urn:microsoft.com/office/officeart/2005/8/layout/list1"/>
    <dgm:cxn modelId="{27C7AF3D-E666-4885-86B6-19D6B3534033}" srcId="{E81F9DCD-8FFE-4263-BB29-706F67986E33}" destId="{C2068E04-FFF1-4199-A198-6237EFEB9C90}" srcOrd="1" destOrd="0" parTransId="{E27F5AFA-B4C2-47FA-8F76-97B3C63F85DE}" sibTransId="{AAE5128C-47F5-46A3-B8BE-2C6238545976}"/>
    <dgm:cxn modelId="{D32E88FD-91FA-422A-A448-94106C026A55}" type="presOf" srcId="{C2068E04-FFF1-4199-A198-6237EFEB9C90}" destId="{9F5599E6-E07F-4ACA-AA01-93EC27191A3B}" srcOrd="0" destOrd="0" presId="urn:microsoft.com/office/officeart/2005/8/layout/list1"/>
    <dgm:cxn modelId="{0133CD6F-A052-429F-9308-2B81526124B2}" type="presOf" srcId="{9695CCCF-03DB-4261-A70F-10004DAB482B}" destId="{DA66F01E-926B-4F2E-A49B-F225146F569D}" srcOrd="0" destOrd="0" presId="urn:microsoft.com/office/officeart/2005/8/layout/list1"/>
    <dgm:cxn modelId="{366AE063-F235-4341-A9ED-B3A66E241390}" type="presOf" srcId="{C2068E04-FFF1-4199-A198-6237EFEB9C90}" destId="{E28D8E14-7801-4CCE-B72A-4A599F0508F6}" srcOrd="1" destOrd="0" presId="urn:microsoft.com/office/officeart/2005/8/layout/list1"/>
    <dgm:cxn modelId="{9B6B4981-8FFB-47C6-879A-C7708225ACFE}" srcId="{4832DA94-AE9D-4044-A6DE-250B61A19353}" destId="{51A6174A-517C-4A6C-8CED-A23B931D70F9}" srcOrd="0" destOrd="0" parTransId="{235AFE5B-8C9C-4513-8935-FE9ED3C3516A}" sibTransId="{98F458E5-BEE0-4C00-9C9C-7F2FFE9C8C48}"/>
    <dgm:cxn modelId="{72EFBC13-3746-43A0-8A3D-905029304BF1}" type="presOf" srcId="{4832DA94-AE9D-4044-A6DE-250B61A19353}" destId="{93F3285D-9BA4-44CF-90F1-F6633F733AC6}" srcOrd="0" destOrd="0" presId="urn:microsoft.com/office/officeart/2005/8/layout/list1"/>
    <dgm:cxn modelId="{17B093EB-860E-437E-B944-AE86EF6744C3}" type="presOf" srcId="{651B3B60-209F-4A3C-A141-E95EA686B3ED}" destId="{CAE7F40E-5658-4C96-8D38-370B488D19AF}" srcOrd="0" destOrd="0" presId="urn:microsoft.com/office/officeart/2005/8/layout/list1"/>
    <dgm:cxn modelId="{C7712908-4D11-45EA-8CC5-40700884B4AC}" srcId="{E81F9DCD-8FFE-4263-BB29-706F67986E33}" destId="{651B3B60-209F-4A3C-A141-E95EA686B3ED}" srcOrd="2" destOrd="0" parTransId="{8A1C7FC3-1D91-48D9-A4F0-37F407AE7E2D}" sibTransId="{76E6B4FC-FB8A-4D9B-B434-2746DC48CD11}"/>
    <dgm:cxn modelId="{FA50A3EA-BA9B-4710-8BC2-C158A4D8D77E}" type="presOf" srcId="{E81F9DCD-8FFE-4263-BB29-706F67986E33}" destId="{F41FA549-A70A-4274-B812-795A14433EFB}" srcOrd="0" destOrd="0" presId="urn:microsoft.com/office/officeart/2005/8/layout/list1"/>
    <dgm:cxn modelId="{93584C41-D5D7-40BD-8D4C-1FB6F5DF3906}" type="presOf" srcId="{51A6174A-517C-4A6C-8CED-A23B931D70F9}" destId="{179AA740-575B-4724-A373-7CB7E4F0896B}" srcOrd="0" destOrd="0" presId="urn:microsoft.com/office/officeart/2005/8/layout/list1"/>
    <dgm:cxn modelId="{71774E6D-F8D9-4480-8D43-9530206B1F81}" srcId="{4832DA94-AE9D-4044-A6DE-250B61A19353}" destId="{FDC80735-221C-4CDB-AC2B-3B12FD66B8F2}" srcOrd="1" destOrd="0" parTransId="{DBFA0830-CD03-4F79-B92D-94DEB417FD5C}" sibTransId="{4B8EF88F-58B1-4BB8-90DC-E2F42A88F9EA}"/>
    <dgm:cxn modelId="{83F80F1A-A073-47A1-A318-9F8CC2EFF2B7}" type="presParOf" srcId="{F41FA549-A70A-4274-B812-795A14433EFB}" destId="{17BEB1CC-5EE1-4875-9950-D533954B97C2}" srcOrd="0" destOrd="0" presId="urn:microsoft.com/office/officeart/2005/8/layout/list1"/>
    <dgm:cxn modelId="{1220C6AB-2746-45E2-8AFF-7AE62D83920E}" type="presParOf" srcId="{17BEB1CC-5EE1-4875-9950-D533954B97C2}" destId="{93F3285D-9BA4-44CF-90F1-F6633F733AC6}" srcOrd="0" destOrd="0" presId="urn:microsoft.com/office/officeart/2005/8/layout/list1"/>
    <dgm:cxn modelId="{CEA67C49-2BA2-4D5E-937D-E6987CD03274}" type="presParOf" srcId="{17BEB1CC-5EE1-4875-9950-D533954B97C2}" destId="{B3B2F004-4EF6-4D5F-86FF-D8407ED822B5}" srcOrd="1" destOrd="0" presId="urn:microsoft.com/office/officeart/2005/8/layout/list1"/>
    <dgm:cxn modelId="{CE718377-62EE-4428-AFEB-017BA41C1DDA}" type="presParOf" srcId="{F41FA549-A70A-4274-B812-795A14433EFB}" destId="{32169927-855F-4DD4-9BAA-03D103A0BDDF}" srcOrd="1" destOrd="0" presId="urn:microsoft.com/office/officeart/2005/8/layout/list1"/>
    <dgm:cxn modelId="{51574E17-9C71-4137-B0FE-34FD05F5A2CD}" type="presParOf" srcId="{F41FA549-A70A-4274-B812-795A14433EFB}" destId="{179AA740-575B-4724-A373-7CB7E4F0896B}" srcOrd="2" destOrd="0" presId="urn:microsoft.com/office/officeart/2005/8/layout/list1"/>
    <dgm:cxn modelId="{C2AC96D3-9740-43A3-B499-B960D32D485E}" type="presParOf" srcId="{F41FA549-A70A-4274-B812-795A14433EFB}" destId="{D7FCD693-FFF5-41E6-9C30-AC1231930A0E}" srcOrd="3" destOrd="0" presId="urn:microsoft.com/office/officeart/2005/8/layout/list1"/>
    <dgm:cxn modelId="{4A42188B-9F32-4E3A-9679-D2543D7CB766}" type="presParOf" srcId="{F41FA549-A70A-4274-B812-795A14433EFB}" destId="{E1CAAD65-23BA-432A-BD28-7A58FBF7C71B}" srcOrd="4" destOrd="0" presId="urn:microsoft.com/office/officeart/2005/8/layout/list1"/>
    <dgm:cxn modelId="{0C2F6EDB-822E-4930-81D4-B6C0CD92E555}" type="presParOf" srcId="{E1CAAD65-23BA-432A-BD28-7A58FBF7C71B}" destId="{9F5599E6-E07F-4ACA-AA01-93EC27191A3B}" srcOrd="0" destOrd="0" presId="urn:microsoft.com/office/officeart/2005/8/layout/list1"/>
    <dgm:cxn modelId="{596026DC-183B-45F4-A3F6-2CA22A7E7160}" type="presParOf" srcId="{E1CAAD65-23BA-432A-BD28-7A58FBF7C71B}" destId="{E28D8E14-7801-4CCE-B72A-4A599F0508F6}" srcOrd="1" destOrd="0" presId="urn:microsoft.com/office/officeart/2005/8/layout/list1"/>
    <dgm:cxn modelId="{EDFE793F-36B5-410E-A5C9-3BC0A5E7AA6A}" type="presParOf" srcId="{F41FA549-A70A-4274-B812-795A14433EFB}" destId="{62C4EE35-715A-4873-9FE0-6CFB417A9121}" srcOrd="5" destOrd="0" presId="urn:microsoft.com/office/officeart/2005/8/layout/list1"/>
    <dgm:cxn modelId="{C223A11F-8028-4068-9A44-22EF3EECF256}" type="presParOf" srcId="{F41FA549-A70A-4274-B812-795A14433EFB}" destId="{9CC4A3CA-36BD-4027-9402-BDFB9D0A794F}" srcOrd="6" destOrd="0" presId="urn:microsoft.com/office/officeart/2005/8/layout/list1"/>
    <dgm:cxn modelId="{4320AA8E-E208-48C1-B964-7FDFF4EDF870}" type="presParOf" srcId="{F41FA549-A70A-4274-B812-795A14433EFB}" destId="{9794811D-05CB-47D0-A226-99C8D8C82CBC}" srcOrd="7" destOrd="0" presId="urn:microsoft.com/office/officeart/2005/8/layout/list1"/>
    <dgm:cxn modelId="{D428B701-3E44-46DB-BCC2-436F7704FA65}" type="presParOf" srcId="{F41FA549-A70A-4274-B812-795A14433EFB}" destId="{5036E323-DFC7-461C-841A-9279A5DB5CEE}" srcOrd="8" destOrd="0" presId="urn:microsoft.com/office/officeart/2005/8/layout/list1"/>
    <dgm:cxn modelId="{DB21AC1A-A843-4107-B3B0-0F4602F2293A}" type="presParOf" srcId="{5036E323-DFC7-461C-841A-9279A5DB5CEE}" destId="{CAE7F40E-5658-4C96-8D38-370B488D19AF}" srcOrd="0" destOrd="0" presId="urn:microsoft.com/office/officeart/2005/8/layout/list1"/>
    <dgm:cxn modelId="{BA37F698-3E01-419D-8C1D-0CA9B137D75E}" type="presParOf" srcId="{5036E323-DFC7-461C-841A-9279A5DB5CEE}" destId="{F03E17B6-5370-4816-835A-C67082B7B45E}" srcOrd="1" destOrd="0" presId="urn:microsoft.com/office/officeart/2005/8/layout/list1"/>
    <dgm:cxn modelId="{5B4BD80D-DC89-4523-B670-951C58D6062C}" type="presParOf" srcId="{F41FA549-A70A-4274-B812-795A14433EFB}" destId="{874073DE-015E-4824-B9E4-628169A03A69}" srcOrd="9" destOrd="0" presId="urn:microsoft.com/office/officeart/2005/8/layout/list1"/>
    <dgm:cxn modelId="{270C3B2C-48AA-4E68-8360-E98F5BDEBC84}" type="presParOf" srcId="{F41FA549-A70A-4274-B812-795A14433EFB}" destId="{DA66F01E-926B-4F2E-A49B-F225146F569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521230-833A-499D-AC96-19FB7C849714}" type="doc">
      <dgm:prSet loTypeId="urn:microsoft.com/office/officeart/2005/8/layout/list1" loCatId="list" qsTypeId="urn:microsoft.com/office/officeart/2005/8/quickstyle/simple3" qsCatId="simple" csTypeId="urn:microsoft.com/office/officeart/2005/8/colors/colorful2" csCatId="colorful" phldr="1"/>
      <dgm:spPr/>
      <dgm:t>
        <a:bodyPr/>
        <a:lstStyle/>
        <a:p>
          <a:endParaRPr lang="en-US"/>
        </a:p>
      </dgm:t>
    </dgm:pt>
    <dgm:pt modelId="{1D7BFF66-3939-42F5-9CC0-3D884BE24867}">
      <dgm:prSet phldrT="[Text]"/>
      <dgm:spPr/>
      <dgm:t>
        <a:bodyPr/>
        <a:lstStyle/>
        <a:p>
          <a:r>
            <a:rPr lang="id-ID" dirty="0" smtClean="0"/>
            <a:t>Events in certain adverbial or adjective clauses.</a:t>
          </a:r>
          <a:endParaRPr lang="en-US" dirty="0"/>
        </a:p>
      </dgm:t>
    </dgm:pt>
    <dgm:pt modelId="{B080A777-F66F-4FFF-9514-944136C4C0AA}" type="parTrans" cxnId="{F38EBE2A-52DF-4D28-A3CA-883B574AE22D}">
      <dgm:prSet/>
      <dgm:spPr/>
      <dgm:t>
        <a:bodyPr/>
        <a:lstStyle/>
        <a:p>
          <a:endParaRPr lang="en-US"/>
        </a:p>
      </dgm:t>
    </dgm:pt>
    <dgm:pt modelId="{7175B5CA-DDFE-424F-8427-D3AC3E752D0D}" type="sibTrans" cxnId="{F38EBE2A-52DF-4D28-A3CA-883B574AE22D}">
      <dgm:prSet/>
      <dgm:spPr/>
      <dgm:t>
        <a:bodyPr/>
        <a:lstStyle/>
        <a:p>
          <a:endParaRPr lang="en-US"/>
        </a:p>
      </dgm:t>
    </dgm:pt>
    <dgm:pt modelId="{13E447FA-2555-4D38-95F6-B7FF42814D53}">
      <dgm:prSet phldrT="[Text]"/>
      <dgm:spPr/>
      <dgm:t>
        <a:bodyPr/>
        <a:lstStyle/>
        <a:p>
          <a:r>
            <a:rPr lang="id-ID" dirty="0" smtClean="0"/>
            <a:t>Events that started and finished in the past but bring meaning to the present.</a:t>
          </a:r>
          <a:endParaRPr lang="en-US" dirty="0"/>
        </a:p>
      </dgm:t>
    </dgm:pt>
    <dgm:pt modelId="{D9320AAF-96E8-4471-AA8C-A2E74683B4DD}" type="parTrans" cxnId="{AF3A439E-C920-4160-8FC8-93F018140F8A}">
      <dgm:prSet/>
      <dgm:spPr/>
      <dgm:t>
        <a:bodyPr/>
        <a:lstStyle/>
        <a:p>
          <a:endParaRPr lang="en-US"/>
        </a:p>
      </dgm:t>
    </dgm:pt>
    <dgm:pt modelId="{BE0EA591-003B-49F0-9D98-21BC4F65F5C1}" type="sibTrans" cxnId="{AF3A439E-C920-4160-8FC8-93F018140F8A}">
      <dgm:prSet/>
      <dgm:spPr/>
      <dgm:t>
        <a:bodyPr/>
        <a:lstStyle/>
        <a:p>
          <a:endParaRPr lang="en-US"/>
        </a:p>
      </dgm:t>
    </dgm:pt>
    <dgm:pt modelId="{F9F903A7-BCAC-42DD-9D13-164AA82BACF0}">
      <dgm:prSet phldrT="[Text]"/>
      <dgm:spPr/>
      <dgm:t>
        <a:bodyPr/>
        <a:lstStyle/>
        <a:p>
          <a:r>
            <a:rPr lang="id-ID" i="1" dirty="0" smtClean="0"/>
            <a:t>I will not come to the party </a:t>
          </a:r>
          <a:r>
            <a:rPr lang="id-ID" i="1" u="sng" dirty="0" smtClean="0"/>
            <a:t>until i have finished my homework</a:t>
          </a:r>
          <a:r>
            <a:rPr lang="id-ID" dirty="0" smtClean="0"/>
            <a:t>.</a:t>
          </a:r>
          <a:endParaRPr lang="en-US" dirty="0"/>
        </a:p>
      </dgm:t>
    </dgm:pt>
    <dgm:pt modelId="{1DAA02FB-1DC3-4D46-813C-FA1EB1DAB0FB}" type="parTrans" cxnId="{7E0AB859-08F3-4759-AFA4-3037D0A8CF75}">
      <dgm:prSet/>
      <dgm:spPr/>
      <dgm:t>
        <a:bodyPr/>
        <a:lstStyle/>
        <a:p>
          <a:endParaRPr lang="en-US"/>
        </a:p>
      </dgm:t>
    </dgm:pt>
    <dgm:pt modelId="{92632E93-27BB-42D2-AF38-6EDCD5164106}" type="sibTrans" cxnId="{7E0AB859-08F3-4759-AFA4-3037D0A8CF75}">
      <dgm:prSet/>
      <dgm:spPr/>
      <dgm:t>
        <a:bodyPr/>
        <a:lstStyle/>
        <a:p>
          <a:endParaRPr lang="en-US"/>
        </a:p>
      </dgm:t>
    </dgm:pt>
    <dgm:pt modelId="{78247B31-1957-48CE-B3AA-59E05E8C184F}">
      <dgm:prSet phldrT="[Text]"/>
      <dgm:spPr/>
      <dgm:t>
        <a:bodyPr/>
        <a:lstStyle/>
        <a:p>
          <a:r>
            <a:rPr lang="id-ID" dirty="0" smtClean="0"/>
            <a:t>I have read the novel. (</a:t>
          </a:r>
          <a:r>
            <a:rPr lang="id-ID" i="1" dirty="0" smtClean="0"/>
            <a:t>You can borrow it.</a:t>
          </a:r>
          <a:r>
            <a:rPr lang="id-ID" dirty="0" smtClean="0"/>
            <a:t>)</a:t>
          </a:r>
          <a:endParaRPr lang="en-US" dirty="0"/>
        </a:p>
      </dgm:t>
    </dgm:pt>
    <dgm:pt modelId="{E84CFC37-9182-42BD-8A14-CCBD8AAAC9FF}" type="parTrans" cxnId="{BDE5544B-FC34-4EA9-A684-302CBDF6EC1A}">
      <dgm:prSet/>
      <dgm:spPr/>
      <dgm:t>
        <a:bodyPr/>
        <a:lstStyle/>
        <a:p>
          <a:endParaRPr lang="en-US"/>
        </a:p>
      </dgm:t>
    </dgm:pt>
    <dgm:pt modelId="{0A60A7C2-4CBA-476A-80EB-DB7A32926B67}" type="sibTrans" cxnId="{BDE5544B-FC34-4EA9-A684-302CBDF6EC1A}">
      <dgm:prSet/>
      <dgm:spPr/>
      <dgm:t>
        <a:bodyPr/>
        <a:lstStyle/>
        <a:p>
          <a:endParaRPr lang="en-US"/>
        </a:p>
      </dgm:t>
    </dgm:pt>
    <dgm:pt modelId="{E83E0ED7-AFF0-463D-A179-A306CF8603C9}" type="pres">
      <dgm:prSet presAssocID="{CE521230-833A-499D-AC96-19FB7C849714}" presName="linear" presStyleCnt="0">
        <dgm:presLayoutVars>
          <dgm:dir/>
          <dgm:animLvl val="lvl"/>
          <dgm:resizeHandles val="exact"/>
        </dgm:presLayoutVars>
      </dgm:prSet>
      <dgm:spPr/>
      <dgm:t>
        <a:bodyPr/>
        <a:lstStyle/>
        <a:p>
          <a:endParaRPr lang="en-US"/>
        </a:p>
      </dgm:t>
    </dgm:pt>
    <dgm:pt modelId="{FEE0C72A-B8FE-48A2-A6BD-71E174CECF3B}" type="pres">
      <dgm:prSet presAssocID="{1D7BFF66-3939-42F5-9CC0-3D884BE24867}" presName="parentLin" presStyleCnt="0"/>
      <dgm:spPr/>
    </dgm:pt>
    <dgm:pt modelId="{8EE91F36-62C6-4BB6-A2AD-E0B325B6AE64}" type="pres">
      <dgm:prSet presAssocID="{1D7BFF66-3939-42F5-9CC0-3D884BE24867}" presName="parentLeftMargin" presStyleLbl="node1" presStyleIdx="0" presStyleCnt="2"/>
      <dgm:spPr/>
      <dgm:t>
        <a:bodyPr/>
        <a:lstStyle/>
        <a:p>
          <a:endParaRPr lang="en-US"/>
        </a:p>
      </dgm:t>
    </dgm:pt>
    <dgm:pt modelId="{A6318ED8-9FCE-47DA-B743-AE23AF9E1CD3}" type="pres">
      <dgm:prSet presAssocID="{1D7BFF66-3939-42F5-9CC0-3D884BE24867}" presName="parentText" presStyleLbl="node1" presStyleIdx="0" presStyleCnt="2">
        <dgm:presLayoutVars>
          <dgm:chMax val="0"/>
          <dgm:bulletEnabled val="1"/>
        </dgm:presLayoutVars>
      </dgm:prSet>
      <dgm:spPr/>
      <dgm:t>
        <a:bodyPr/>
        <a:lstStyle/>
        <a:p>
          <a:endParaRPr lang="en-US"/>
        </a:p>
      </dgm:t>
    </dgm:pt>
    <dgm:pt modelId="{D85495A7-133A-4E7B-8913-707CB4AD6FC9}" type="pres">
      <dgm:prSet presAssocID="{1D7BFF66-3939-42F5-9CC0-3D884BE24867}" presName="negativeSpace" presStyleCnt="0"/>
      <dgm:spPr/>
    </dgm:pt>
    <dgm:pt modelId="{573ED625-75B4-4207-9BC2-BC74F52B4D79}" type="pres">
      <dgm:prSet presAssocID="{1D7BFF66-3939-42F5-9CC0-3D884BE24867}" presName="childText" presStyleLbl="conFgAcc1" presStyleIdx="0" presStyleCnt="2">
        <dgm:presLayoutVars>
          <dgm:bulletEnabled val="1"/>
        </dgm:presLayoutVars>
      </dgm:prSet>
      <dgm:spPr/>
      <dgm:t>
        <a:bodyPr/>
        <a:lstStyle/>
        <a:p>
          <a:endParaRPr lang="en-US"/>
        </a:p>
      </dgm:t>
    </dgm:pt>
    <dgm:pt modelId="{9E5410B5-3E5D-4C4D-9245-79A38C79B2D3}" type="pres">
      <dgm:prSet presAssocID="{7175B5CA-DDFE-424F-8427-D3AC3E752D0D}" presName="spaceBetweenRectangles" presStyleCnt="0"/>
      <dgm:spPr/>
    </dgm:pt>
    <dgm:pt modelId="{3118B401-A449-403A-A5B0-FEEE6DF445A8}" type="pres">
      <dgm:prSet presAssocID="{13E447FA-2555-4D38-95F6-B7FF42814D53}" presName="parentLin" presStyleCnt="0"/>
      <dgm:spPr/>
    </dgm:pt>
    <dgm:pt modelId="{AE242760-DAA5-46A4-99F1-A56B4ED13469}" type="pres">
      <dgm:prSet presAssocID="{13E447FA-2555-4D38-95F6-B7FF42814D53}" presName="parentLeftMargin" presStyleLbl="node1" presStyleIdx="0" presStyleCnt="2"/>
      <dgm:spPr/>
      <dgm:t>
        <a:bodyPr/>
        <a:lstStyle/>
        <a:p>
          <a:endParaRPr lang="en-US"/>
        </a:p>
      </dgm:t>
    </dgm:pt>
    <dgm:pt modelId="{21391355-06E2-4197-AA3E-8AC52D71991F}" type="pres">
      <dgm:prSet presAssocID="{13E447FA-2555-4D38-95F6-B7FF42814D53}" presName="parentText" presStyleLbl="node1" presStyleIdx="1" presStyleCnt="2">
        <dgm:presLayoutVars>
          <dgm:chMax val="0"/>
          <dgm:bulletEnabled val="1"/>
        </dgm:presLayoutVars>
      </dgm:prSet>
      <dgm:spPr/>
      <dgm:t>
        <a:bodyPr/>
        <a:lstStyle/>
        <a:p>
          <a:endParaRPr lang="en-US"/>
        </a:p>
      </dgm:t>
    </dgm:pt>
    <dgm:pt modelId="{CF143BB9-EA5F-40BD-96FA-C50FE94C4927}" type="pres">
      <dgm:prSet presAssocID="{13E447FA-2555-4D38-95F6-B7FF42814D53}" presName="negativeSpace" presStyleCnt="0"/>
      <dgm:spPr/>
    </dgm:pt>
    <dgm:pt modelId="{70319B06-65FA-4067-AFB9-676BAD9A08B5}" type="pres">
      <dgm:prSet presAssocID="{13E447FA-2555-4D38-95F6-B7FF42814D53}" presName="childText" presStyleLbl="conFgAcc1" presStyleIdx="1" presStyleCnt="2">
        <dgm:presLayoutVars>
          <dgm:bulletEnabled val="1"/>
        </dgm:presLayoutVars>
      </dgm:prSet>
      <dgm:spPr/>
      <dgm:t>
        <a:bodyPr/>
        <a:lstStyle/>
        <a:p>
          <a:endParaRPr lang="en-US"/>
        </a:p>
      </dgm:t>
    </dgm:pt>
  </dgm:ptLst>
  <dgm:cxnLst>
    <dgm:cxn modelId="{A425EEAF-DF0C-4F65-B336-F3AB5BCC6A71}" type="presOf" srcId="{F9F903A7-BCAC-42DD-9D13-164AA82BACF0}" destId="{573ED625-75B4-4207-9BC2-BC74F52B4D79}" srcOrd="0" destOrd="0" presId="urn:microsoft.com/office/officeart/2005/8/layout/list1"/>
    <dgm:cxn modelId="{0D5432B7-B95D-4D4B-8094-60EA4E3D7E13}" type="presOf" srcId="{1D7BFF66-3939-42F5-9CC0-3D884BE24867}" destId="{A6318ED8-9FCE-47DA-B743-AE23AF9E1CD3}" srcOrd="1" destOrd="0" presId="urn:microsoft.com/office/officeart/2005/8/layout/list1"/>
    <dgm:cxn modelId="{98403EE4-96DF-470D-8596-E86F63B250A7}" type="presOf" srcId="{13E447FA-2555-4D38-95F6-B7FF42814D53}" destId="{21391355-06E2-4197-AA3E-8AC52D71991F}" srcOrd="1" destOrd="0" presId="urn:microsoft.com/office/officeart/2005/8/layout/list1"/>
    <dgm:cxn modelId="{B4E8EE76-8661-4F01-8C7F-6C2A42EA9D81}" type="presOf" srcId="{78247B31-1957-48CE-B3AA-59E05E8C184F}" destId="{70319B06-65FA-4067-AFB9-676BAD9A08B5}" srcOrd="0" destOrd="0" presId="urn:microsoft.com/office/officeart/2005/8/layout/list1"/>
    <dgm:cxn modelId="{4CD38809-3DF3-4796-9F1D-FF58720DF153}" type="presOf" srcId="{13E447FA-2555-4D38-95F6-B7FF42814D53}" destId="{AE242760-DAA5-46A4-99F1-A56B4ED13469}" srcOrd="0" destOrd="0" presId="urn:microsoft.com/office/officeart/2005/8/layout/list1"/>
    <dgm:cxn modelId="{AF3A439E-C920-4160-8FC8-93F018140F8A}" srcId="{CE521230-833A-499D-AC96-19FB7C849714}" destId="{13E447FA-2555-4D38-95F6-B7FF42814D53}" srcOrd="1" destOrd="0" parTransId="{D9320AAF-96E8-4471-AA8C-A2E74683B4DD}" sibTransId="{BE0EA591-003B-49F0-9D98-21BC4F65F5C1}"/>
    <dgm:cxn modelId="{E7CE8295-75DD-4CA5-B8FE-16980EC45708}" type="presOf" srcId="{1D7BFF66-3939-42F5-9CC0-3D884BE24867}" destId="{8EE91F36-62C6-4BB6-A2AD-E0B325B6AE64}" srcOrd="0" destOrd="0" presId="urn:microsoft.com/office/officeart/2005/8/layout/list1"/>
    <dgm:cxn modelId="{F38EBE2A-52DF-4D28-A3CA-883B574AE22D}" srcId="{CE521230-833A-499D-AC96-19FB7C849714}" destId="{1D7BFF66-3939-42F5-9CC0-3D884BE24867}" srcOrd="0" destOrd="0" parTransId="{B080A777-F66F-4FFF-9514-944136C4C0AA}" sibTransId="{7175B5CA-DDFE-424F-8427-D3AC3E752D0D}"/>
    <dgm:cxn modelId="{BDE5544B-FC34-4EA9-A684-302CBDF6EC1A}" srcId="{13E447FA-2555-4D38-95F6-B7FF42814D53}" destId="{78247B31-1957-48CE-B3AA-59E05E8C184F}" srcOrd="0" destOrd="0" parTransId="{E84CFC37-9182-42BD-8A14-CCBD8AAAC9FF}" sibTransId="{0A60A7C2-4CBA-476A-80EB-DB7A32926B67}"/>
    <dgm:cxn modelId="{7E0AB859-08F3-4759-AFA4-3037D0A8CF75}" srcId="{1D7BFF66-3939-42F5-9CC0-3D884BE24867}" destId="{F9F903A7-BCAC-42DD-9D13-164AA82BACF0}" srcOrd="0" destOrd="0" parTransId="{1DAA02FB-1DC3-4D46-813C-FA1EB1DAB0FB}" sibTransId="{92632E93-27BB-42D2-AF38-6EDCD5164106}"/>
    <dgm:cxn modelId="{C721EBA7-39DD-4EC2-9815-89CF093BBFEE}" type="presOf" srcId="{CE521230-833A-499D-AC96-19FB7C849714}" destId="{E83E0ED7-AFF0-463D-A179-A306CF8603C9}" srcOrd="0" destOrd="0" presId="urn:microsoft.com/office/officeart/2005/8/layout/list1"/>
    <dgm:cxn modelId="{85747635-0AE8-47CE-90A1-6A250D42611C}" type="presParOf" srcId="{E83E0ED7-AFF0-463D-A179-A306CF8603C9}" destId="{FEE0C72A-B8FE-48A2-A6BD-71E174CECF3B}" srcOrd="0" destOrd="0" presId="urn:microsoft.com/office/officeart/2005/8/layout/list1"/>
    <dgm:cxn modelId="{04867A9F-7464-4946-80DB-7352A021B7BA}" type="presParOf" srcId="{FEE0C72A-B8FE-48A2-A6BD-71E174CECF3B}" destId="{8EE91F36-62C6-4BB6-A2AD-E0B325B6AE64}" srcOrd="0" destOrd="0" presId="urn:microsoft.com/office/officeart/2005/8/layout/list1"/>
    <dgm:cxn modelId="{55902DEB-78FE-4EB6-BE93-52C7DAF8044A}" type="presParOf" srcId="{FEE0C72A-B8FE-48A2-A6BD-71E174CECF3B}" destId="{A6318ED8-9FCE-47DA-B743-AE23AF9E1CD3}" srcOrd="1" destOrd="0" presId="urn:microsoft.com/office/officeart/2005/8/layout/list1"/>
    <dgm:cxn modelId="{2DDB827F-66A6-4169-A493-C13DE243E899}" type="presParOf" srcId="{E83E0ED7-AFF0-463D-A179-A306CF8603C9}" destId="{D85495A7-133A-4E7B-8913-707CB4AD6FC9}" srcOrd="1" destOrd="0" presId="urn:microsoft.com/office/officeart/2005/8/layout/list1"/>
    <dgm:cxn modelId="{B0BF2006-A2C1-41DA-A288-042CAE08B056}" type="presParOf" srcId="{E83E0ED7-AFF0-463D-A179-A306CF8603C9}" destId="{573ED625-75B4-4207-9BC2-BC74F52B4D79}" srcOrd="2" destOrd="0" presId="urn:microsoft.com/office/officeart/2005/8/layout/list1"/>
    <dgm:cxn modelId="{497A3546-BBB5-4FDC-80B1-E014E7828F2A}" type="presParOf" srcId="{E83E0ED7-AFF0-463D-A179-A306CF8603C9}" destId="{9E5410B5-3E5D-4C4D-9245-79A38C79B2D3}" srcOrd="3" destOrd="0" presId="urn:microsoft.com/office/officeart/2005/8/layout/list1"/>
    <dgm:cxn modelId="{6E611AD2-5CBC-4C67-B155-D60040B951E7}" type="presParOf" srcId="{E83E0ED7-AFF0-463D-A179-A306CF8603C9}" destId="{3118B401-A449-403A-A5B0-FEEE6DF445A8}" srcOrd="4" destOrd="0" presId="urn:microsoft.com/office/officeart/2005/8/layout/list1"/>
    <dgm:cxn modelId="{013D12B0-FA69-48DE-AE67-4ECDE1AD73D1}" type="presParOf" srcId="{3118B401-A449-403A-A5B0-FEEE6DF445A8}" destId="{AE242760-DAA5-46A4-99F1-A56B4ED13469}" srcOrd="0" destOrd="0" presId="urn:microsoft.com/office/officeart/2005/8/layout/list1"/>
    <dgm:cxn modelId="{8131D527-D626-4106-B9E9-943A3F586E05}" type="presParOf" srcId="{3118B401-A449-403A-A5B0-FEEE6DF445A8}" destId="{21391355-06E2-4197-AA3E-8AC52D71991F}" srcOrd="1" destOrd="0" presId="urn:microsoft.com/office/officeart/2005/8/layout/list1"/>
    <dgm:cxn modelId="{3D5FD0D6-8A4D-42B5-B684-06779E85452B}" type="presParOf" srcId="{E83E0ED7-AFF0-463D-A179-A306CF8603C9}" destId="{CF143BB9-EA5F-40BD-96FA-C50FE94C4927}" srcOrd="5" destOrd="0" presId="urn:microsoft.com/office/officeart/2005/8/layout/list1"/>
    <dgm:cxn modelId="{BF172D5D-96AB-4DBA-B451-C85DCA5F2E46}" type="presParOf" srcId="{E83E0ED7-AFF0-463D-A179-A306CF8603C9}" destId="{70319B06-65FA-4067-AFB9-676BAD9A08B5}" srcOrd="6"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0CEDA7-0617-4ED2-AD62-7488840BCB42}">
      <dsp:nvSpPr>
        <dsp:cNvPr id="0" name=""/>
        <dsp:cNvSpPr/>
      </dsp:nvSpPr>
      <dsp:spPr>
        <a:xfrm>
          <a:off x="4949462" y="819428"/>
          <a:ext cx="1457069" cy="374703"/>
        </a:xfrm>
        <a:custGeom>
          <a:avLst/>
          <a:gdLst/>
          <a:ahLst/>
          <a:cxnLst/>
          <a:rect l="0" t="0" r="0" b="0"/>
          <a:pathLst>
            <a:path>
              <a:moveTo>
                <a:pt x="0" y="0"/>
              </a:moveTo>
              <a:lnTo>
                <a:pt x="0" y="255349"/>
              </a:lnTo>
              <a:lnTo>
                <a:pt x="1457069" y="255349"/>
              </a:lnTo>
              <a:lnTo>
                <a:pt x="1457069" y="374703"/>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C280D25-E61F-41F0-9BF2-BDD976DB68ED}">
      <dsp:nvSpPr>
        <dsp:cNvPr id="0" name=""/>
        <dsp:cNvSpPr/>
      </dsp:nvSpPr>
      <dsp:spPr>
        <a:xfrm>
          <a:off x="3492393" y="2012253"/>
          <a:ext cx="1457069" cy="374703"/>
        </a:xfrm>
        <a:custGeom>
          <a:avLst/>
          <a:gdLst/>
          <a:ahLst/>
          <a:cxnLst/>
          <a:rect l="0" t="0" r="0" b="0"/>
          <a:pathLst>
            <a:path>
              <a:moveTo>
                <a:pt x="0" y="0"/>
              </a:moveTo>
              <a:lnTo>
                <a:pt x="0" y="255349"/>
              </a:lnTo>
              <a:lnTo>
                <a:pt x="1457069" y="255349"/>
              </a:lnTo>
              <a:lnTo>
                <a:pt x="1457069" y="374703"/>
              </a:lnTo>
            </a:path>
          </a:pathLst>
        </a:custGeom>
        <a:noFill/>
        <a:ln w="25400" cap="flat" cmpd="sng" algn="ctr">
          <a:solidFill>
            <a:schemeClr val="accent4">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11F5C01-AEEE-4577-AF41-E2E06ED8728C}">
      <dsp:nvSpPr>
        <dsp:cNvPr id="0" name=""/>
        <dsp:cNvSpPr/>
      </dsp:nvSpPr>
      <dsp:spPr>
        <a:xfrm>
          <a:off x="2035324" y="2012253"/>
          <a:ext cx="1457069" cy="374703"/>
        </a:xfrm>
        <a:custGeom>
          <a:avLst/>
          <a:gdLst/>
          <a:ahLst/>
          <a:cxnLst/>
          <a:rect l="0" t="0" r="0" b="0"/>
          <a:pathLst>
            <a:path>
              <a:moveTo>
                <a:pt x="1457069" y="0"/>
              </a:moveTo>
              <a:lnTo>
                <a:pt x="1457069" y="255349"/>
              </a:lnTo>
              <a:lnTo>
                <a:pt x="0" y="255349"/>
              </a:lnTo>
              <a:lnTo>
                <a:pt x="0" y="374703"/>
              </a:lnTo>
            </a:path>
          </a:pathLst>
        </a:custGeom>
        <a:noFill/>
        <a:ln w="25400" cap="flat" cmpd="sng" algn="ctr">
          <a:solidFill>
            <a:schemeClr val="accent4">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C02CF17-9051-44FB-ACCD-26FAD07BBB11}">
      <dsp:nvSpPr>
        <dsp:cNvPr id="0" name=""/>
        <dsp:cNvSpPr/>
      </dsp:nvSpPr>
      <dsp:spPr>
        <a:xfrm>
          <a:off x="3492393" y="819428"/>
          <a:ext cx="1457069" cy="374703"/>
        </a:xfrm>
        <a:custGeom>
          <a:avLst/>
          <a:gdLst/>
          <a:ahLst/>
          <a:cxnLst/>
          <a:rect l="0" t="0" r="0" b="0"/>
          <a:pathLst>
            <a:path>
              <a:moveTo>
                <a:pt x="1457069" y="0"/>
              </a:moveTo>
              <a:lnTo>
                <a:pt x="1457069" y="255349"/>
              </a:lnTo>
              <a:lnTo>
                <a:pt x="0" y="255349"/>
              </a:lnTo>
              <a:lnTo>
                <a:pt x="0" y="374703"/>
              </a:lnTo>
            </a:path>
          </a:pathLst>
        </a:custGeom>
        <a:noFill/>
        <a:ln w="25400" cap="flat" cmpd="sng" algn="ctr">
          <a:solidFill>
            <a:schemeClr val="accent4">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EB230AE-7AFB-4EE8-BB42-D890229CBA3F}">
      <dsp:nvSpPr>
        <dsp:cNvPr id="0" name=""/>
        <dsp:cNvSpPr/>
      </dsp:nvSpPr>
      <dsp:spPr>
        <a:xfrm>
          <a:off x="3404057" y="1306"/>
          <a:ext cx="3090811" cy="818121"/>
        </a:xfrm>
        <a:prstGeom prst="roundRect">
          <a:avLst>
            <a:gd name="adj" fmla="val 10000"/>
          </a:avLst>
        </a:prstGeom>
        <a:gradFill rotWithShape="0">
          <a:gsLst>
            <a:gs pos="0">
              <a:schemeClr val="accent4">
                <a:shade val="80000"/>
                <a:hueOff val="0"/>
                <a:satOff val="0"/>
                <a:lumOff val="0"/>
                <a:alphaOff val="0"/>
                <a:tint val="50000"/>
                <a:satMod val="300000"/>
              </a:schemeClr>
            </a:gs>
            <a:gs pos="35000">
              <a:schemeClr val="accent4">
                <a:shade val="80000"/>
                <a:hueOff val="0"/>
                <a:satOff val="0"/>
                <a:lumOff val="0"/>
                <a:alphaOff val="0"/>
                <a:tint val="37000"/>
                <a:satMod val="300000"/>
              </a:schemeClr>
            </a:gs>
            <a:gs pos="100000">
              <a:schemeClr val="accent4">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F28D2453-1547-4721-8762-62FC6DBA0B86}">
      <dsp:nvSpPr>
        <dsp:cNvPr id="0" name=""/>
        <dsp:cNvSpPr/>
      </dsp:nvSpPr>
      <dsp:spPr>
        <a:xfrm>
          <a:off x="3547210" y="137302"/>
          <a:ext cx="3090811" cy="818121"/>
        </a:xfrm>
        <a:prstGeom prst="roundRect">
          <a:avLst>
            <a:gd name="adj" fmla="val 10000"/>
          </a:avLst>
        </a:prstGeom>
        <a:solidFill>
          <a:schemeClr val="lt1">
            <a:alpha val="90000"/>
            <a:hueOff val="0"/>
            <a:satOff val="0"/>
            <a:lumOff val="0"/>
            <a:alphaOff val="0"/>
          </a:schemeClr>
        </a:solidFill>
        <a:ln w="9525" cap="flat" cmpd="sng" algn="ctr">
          <a:solidFill>
            <a:schemeClr val="accent4">
              <a:shade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I</a:t>
          </a:r>
          <a:r>
            <a:rPr lang="id-ID" sz="2000" kern="1200" dirty="0" smtClean="0"/>
            <a:t>’ve Been There</a:t>
          </a:r>
          <a:endParaRPr lang="en-US" sz="2000" kern="1200" dirty="0"/>
        </a:p>
      </dsp:txBody>
      <dsp:txXfrm>
        <a:off x="3571172" y="161264"/>
        <a:ext cx="3042887" cy="770197"/>
      </dsp:txXfrm>
    </dsp:sp>
    <dsp:sp modelId="{C831DD74-AFBA-42BF-A5C0-82DA50C47173}">
      <dsp:nvSpPr>
        <dsp:cNvPr id="0" name=""/>
        <dsp:cNvSpPr/>
      </dsp:nvSpPr>
      <dsp:spPr>
        <a:xfrm>
          <a:off x="2178477" y="1194132"/>
          <a:ext cx="2627831" cy="818121"/>
        </a:xfrm>
        <a:prstGeom prst="roundRect">
          <a:avLst>
            <a:gd name="adj" fmla="val 10000"/>
          </a:avLst>
        </a:prstGeom>
        <a:gradFill rotWithShape="0">
          <a:gsLst>
            <a:gs pos="0">
              <a:schemeClr val="accent4">
                <a:tint val="99000"/>
                <a:hueOff val="0"/>
                <a:satOff val="0"/>
                <a:lumOff val="0"/>
                <a:alphaOff val="0"/>
                <a:tint val="50000"/>
                <a:satMod val="300000"/>
              </a:schemeClr>
            </a:gs>
            <a:gs pos="35000">
              <a:schemeClr val="accent4">
                <a:tint val="99000"/>
                <a:hueOff val="0"/>
                <a:satOff val="0"/>
                <a:lumOff val="0"/>
                <a:alphaOff val="0"/>
                <a:tint val="37000"/>
                <a:satMod val="300000"/>
              </a:schemeClr>
            </a:gs>
            <a:gs pos="100000">
              <a:schemeClr val="accent4">
                <a:tint val="99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79EA1918-EA36-4F2C-928E-E1D4E24C0F4A}">
      <dsp:nvSpPr>
        <dsp:cNvPr id="0" name=""/>
        <dsp:cNvSpPr/>
      </dsp:nvSpPr>
      <dsp:spPr>
        <a:xfrm>
          <a:off x="2321631" y="1330128"/>
          <a:ext cx="2627831" cy="818121"/>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Grammar</a:t>
          </a:r>
          <a:endParaRPr lang="en-US" sz="2000" kern="1200" dirty="0"/>
        </a:p>
      </dsp:txBody>
      <dsp:txXfrm>
        <a:off x="2345593" y="1354090"/>
        <a:ext cx="2579907" cy="770197"/>
      </dsp:txXfrm>
    </dsp:sp>
    <dsp:sp modelId="{DBD7AA5A-144A-4184-AE26-F0B6A4BC28BA}">
      <dsp:nvSpPr>
        <dsp:cNvPr id="0" name=""/>
        <dsp:cNvSpPr/>
      </dsp:nvSpPr>
      <dsp:spPr>
        <a:xfrm>
          <a:off x="721408" y="2386957"/>
          <a:ext cx="2627831" cy="818121"/>
        </a:xfrm>
        <a:prstGeom prst="roundRect">
          <a:avLst>
            <a:gd name="adj" fmla="val 10000"/>
          </a:avLst>
        </a:prstGeom>
        <a:gradFill rotWithShape="0">
          <a:gsLst>
            <a:gs pos="0">
              <a:schemeClr val="accent4">
                <a:tint val="80000"/>
                <a:hueOff val="0"/>
                <a:satOff val="0"/>
                <a:lumOff val="0"/>
                <a:alphaOff val="0"/>
                <a:tint val="50000"/>
                <a:satMod val="300000"/>
              </a:schemeClr>
            </a:gs>
            <a:gs pos="35000">
              <a:schemeClr val="accent4">
                <a:tint val="80000"/>
                <a:hueOff val="0"/>
                <a:satOff val="0"/>
                <a:lumOff val="0"/>
                <a:alphaOff val="0"/>
                <a:tint val="37000"/>
                <a:satMod val="300000"/>
              </a:schemeClr>
            </a:gs>
            <a:gs pos="100000">
              <a:schemeClr val="accent4">
                <a:tint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9256B52E-43D9-4E5C-8AD9-E9A3DE848D86}">
      <dsp:nvSpPr>
        <dsp:cNvPr id="0" name=""/>
        <dsp:cNvSpPr/>
      </dsp:nvSpPr>
      <dsp:spPr>
        <a:xfrm>
          <a:off x="864561" y="2522953"/>
          <a:ext cx="2627831" cy="818121"/>
        </a:xfrm>
        <a:prstGeom prst="roundRect">
          <a:avLst>
            <a:gd name="adj" fmla="val 10000"/>
          </a:avLst>
        </a:prstGeom>
        <a:solidFill>
          <a:schemeClr val="lt1">
            <a:alpha val="90000"/>
            <a:hueOff val="0"/>
            <a:satOff val="0"/>
            <a:lumOff val="0"/>
            <a:alphaOff val="0"/>
          </a:schemeClr>
        </a:solidFill>
        <a:ln w="9525" cap="flat" cmpd="sng" algn="ctr">
          <a:solidFill>
            <a:schemeClr val="accent4">
              <a:tint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Simple Past Tense</a:t>
          </a:r>
          <a:endParaRPr lang="en-US" sz="2000" kern="1200" dirty="0"/>
        </a:p>
      </dsp:txBody>
      <dsp:txXfrm>
        <a:off x="888523" y="2546915"/>
        <a:ext cx="2579907" cy="770197"/>
      </dsp:txXfrm>
    </dsp:sp>
    <dsp:sp modelId="{F936B6C2-7B8A-4290-97DC-A527C133B4B2}">
      <dsp:nvSpPr>
        <dsp:cNvPr id="0" name=""/>
        <dsp:cNvSpPr/>
      </dsp:nvSpPr>
      <dsp:spPr>
        <a:xfrm>
          <a:off x="3635547" y="2386957"/>
          <a:ext cx="2627831" cy="818121"/>
        </a:xfrm>
        <a:prstGeom prst="roundRect">
          <a:avLst>
            <a:gd name="adj" fmla="val 10000"/>
          </a:avLst>
        </a:prstGeom>
        <a:gradFill rotWithShape="0">
          <a:gsLst>
            <a:gs pos="0">
              <a:schemeClr val="accent4">
                <a:tint val="80000"/>
                <a:hueOff val="0"/>
                <a:satOff val="0"/>
                <a:lumOff val="0"/>
                <a:alphaOff val="0"/>
                <a:tint val="50000"/>
                <a:satMod val="300000"/>
              </a:schemeClr>
            </a:gs>
            <a:gs pos="35000">
              <a:schemeClr val="accent4">
                <a:tint val="80000"/>
                <a:hueOff val="0"/>
                <a:satOff val="0"/>
                <a:lumOff val="0"/>
                <a:alphaOff val="0"/>
                <a:tint val="37000"/>
                <a:satMod val="300000"/>
              </a:schemeClr>
            </a:gs>
            <a:gs pos="100000">
              <a:schemeClr val="accent4">
                <a:tint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6DAF16D7-D007-45AF-9537-3121E5BF582A}">
      <dsp:nvSpPr>
        <dsp:cNvPr id="0" name=""/>
        <dsp:cNvSpPr/>
      </dsp:nvSpPr>
      <dsp:spPr>
        <a:xfrm>
          <a:off x="3778700" y="2522953"/>
          <a:ext cx="2627831" cy="818121"/>
        </a:xfrm>
        <a:prstGeom prst="roundRect">
          <a:avLst>
            <a:gd name="adj" fmla="val 10000"/>
          </a:avLst>
        </a:prstGeom>
        <a:solidFill>
          <a:schemeClr val="lt1">
            <a:alpha val="90000"/>
            <a:hueOff val="0"/>
            <a:satOff val="0"/>
            <a:lumOff val="0"/>
            <a:alphaOff val="0"/>
          </a:schemeClr>
        </a:solidFill>
        <a:ln w="9525" cap="flat" cmpd="sng" algn="ctr">
          <a:solidFill>
            <a:schemeClr val="accent4">
              <a:tint val="8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err="1" smtClean="0"/>
            <a:t>Pr</a:t>
          </a:r>
          <a:r>
            <a:rPr lang="id-ID" sz="2000" kern="1200" dirty="0" smtClean="0"/>
            <a:t>esent Perfect Tense</a:t>
          </a:r>
          <a:endParaRPr lang="en-US" sz="2000" kern="1200" dirty="0"/>
        </a:p>
      </dsp:txBody>
      <dsp:txXfrm>
        <a:off x="3802662" y="2546915"/>
        <a:ext cx="2579907" cy="770197"/>
      </dsp:txXfrm>
    </dsp:sp>
    <dsp:sp modelId="{13282B94-A6B6-41D0-BBF9-296DD8B104E4}">
      <dsp:nvSpPr>
        <dsp:cNvPr id="0" name=""/>
        <dsp:cNvSpPr/>
      </dsp:nvSpPr>
      <dsp:spPr>
        <a:xfrm>
          <a:off x="5092616" y="1194132"/>
          <a:ext cx="2627831" cy="818121"/>
        </a:xfrm>
        <a:prstGeom prst="roundRect">
          <a:avLst>
            <a:gd name="adj" fmla="val 10000"/>
          </a:avLst>
        </a:prstGeom>
        <a:gradFill rotWithShape="0">
          <a:gsLst>
            <a:gs pos="0">
              <a:schemeClr val="accent4">
                <a:tint val="99000"/>
                <a:hueOff val="0"/>
                <a:satOff val="0"/>
                <a:lumOff val="0"/>
                <a:alphaOff val="0"/>
                <a:tint val="50000"/>
                <a:satMod val="300000"/>
              </a:schemeClr>
            </a:gs>
            <a:gs pos="35000">
              <a:schemeClr val="accent4">
                <a:tint val="99000"/>
                <a:hueOff val="0"/>
                <a:satOff val="0"/>
                <a:lumOff val="0"/>
                <a:alphaOff val="0"/>
                <a:tint val="37000"/>
                <a:satMod val="300000"/>
              </a:schemeClr>
            </a:gs>
            <a:gs pos="100000">
              <a:schemeClr val="accent4">
                <a:tint val="99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sp>
    <dsp:sp modelId="{37E819C9-2E57-484D-9FA1-A6F3247640DF}">
      <dsp:nvSpPr>
        <dsp:cNvPr id="0" name=""/>
        <dsp:cNvSpPr/>
      </dsp:nvSpPr>
      <dsp:spPr>
        <a:xfrm>
          <a:off x="5235769" y="1330128"/>
          <a:ext cx="2627831" cy="818121"/>
        </a:xfrm>
        <a:prstGeom prst="roundRect">
          <a:avLst>
            <a:gd name="adj" fmla="val 10000"/>
          </a:avLst>
        </a:prstGeom>
        <a:solidFill>
          <a:schemeClr val="lt1">
            <a:alpha val="90000"/>
            <a:hueOff val="0"/>
            <a:satOff val="0"/>
            <a:lumOff val="0"/>
            <a:alphaOff val="0"/>
          </a:schemeClr>
        </a:solidFill>
        <a:ln w="9525" cap="flat" cmpd="sng" algn="ctr">
          <a:solidFill>
            <a:schemeClr val="accent4">
              <a:tint val="99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id-ID" sz="2000" kern="1200" dirty="0" smtClean="0"/>
            <a:t>Cultural Awareness</a:t>
          </a:r>
          <a:endParaRPr lang="en-US" sz="2000" kern="1200" dirty="0"/>
        </a:p>
      </dsp:txBody>
      <dsp:txXfrm>
        <a:off x="5259731" y="1354090"/>
        <a:ext cx="2579907" cy="77019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9AA740-575B-4724-A373-7CB7E4F0896B}">
      <dsp:nvSpPr>
        <dsp:cNvPr id="0" name=""/>
        <dsp:cNvSpPr/>
      </dsp:nvSpPr>
      <dsp:spPr>
        <a:xfrm>
          <a:off x="0" y="244013"/>
          <a:ext cx="8274105" cy="9072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162" tIns="333248" rIns="642162" bIns="113792" numCol="1" spcCol="1270" anchor="t" anchorCtr="0">
          <a:noAutofit/>
        </a:bodyPr>
        <a:lstStyle/>
        <a:p>
          <a:pPr marL="171450" lvl="1" indent="-171450" algn="l" defTabSz="711200">
            <a:lnSpc>
              <a:spcPct val="90000"/>
            </a:lnSpc>
            <a:spcBef>
              <a:spcPct val="0"/>
            </a:spcBef>
            <a:spcAft>
              <a:spcPct val="15000"/>
            </a:spcAft>
            <a:buChar char="••"/>
          </a:pPr>
          <a:r>
            <a:rPr lang="id-ID" sz="1600" kern="1200" dirty="0" smtClean="0"/>
            <a:t>I saw him </a:t>
          </a:r>
          <a:r>
            <a:rPr lang="id-ID" sz="1600" i="1" u="sng" kern="1200" dirty="0" smtClean="0"/>
            <a:t>last night.</a:t>
          </a:r>
          <a:endParaRPr lang="en-US" sz="1600" kern="1200" dirty="0"/>
        </a:p>
        <a:p>
          <a:pPr marL="171450" lvl="1" indent="-171450" algn="l" defTabSz="711200">
            <a:lnSpc>
              <a:spcPct val="90000"/>
            </a:lnSpc>
            <a:spcBef>
              <a:spcPct val="0"/>
            </a:spcBef>
            <a:spcAft>
              <a:spcPct val="15000"/>
            </a:spcAft>
            <a:buChar char="••"/>
          </a:pPr>
          <a:r>
            <a:rPr lang="id-ID" sz="1600" kern="1200" dirty="0" smtClean="0"/>
            <a:t>They left </a:t>
          </a:r>
          <a:r>
            <a:rPr lang="id-ID" sz="1600" i="1" u="sng" kern="1200" dirty="0" smtClean="0"/>
            <a:t>one minute ago</a:t>
          </a:r>
          <a:r>
            <a:rPr lang="id-ID" sz="1600" kern="1200" dirty="0" smtClean="0"/>
            <a:t>.</a:t>
          </a:r>
          <a:endParaRPr lang="en-US" sz="1600" kern="1200" dirty="0"/>
        </a:p>
      </dsp:txBody>
      <dsp:txXfrm>
        <a:off x="0" y="244013"/>
        <a:ext cx="8274105" cy="907200"/>
      </dsp:txXfrm>
    </dsp:sp>
    <dsp:sp modelId="{B3B2F004-4EF6-4D5F-86FF-D8407ED822B5}">
      <dsp:nvSpPr>
        <dsp:cNvPr id="0" name=""/>
        <dsp:cNvSpPr/>
      </dsp:nvSpPr>
      <dsp:spPr>
        <a:xfrm>
          <a:off x="413705" y="7853"/>
          <a:ext cx="5791873" cy="47232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919" tIns="0" rIns="218919" bIns="0" numCol="1" spcCol="1270" anchor="ctr" anchorCtr="0">
          <a:noAutofit/>
        </a:bodyPr>
        <a:lstStyle/>
        <a:p>
          <a:pPr lvl="0" algn="l" defTabSz="711200">
            <a:lnSpc>
              <a:spcPct val="90000"/>
            </a:lnSpc>
            <a:spcBef>
              <a:spcPct val="0"/>
            </a:spcBef>
            <a:spcAft>
              <a:spcPct val="35000"/>
            </a:spcAft>
          </a:pPr>
          <a:r>
            <a:rPr lang="id-ID" sz="1600" kern="1200" dirty="0" smtClean="0"/>
            <a:t>One event completed </a:t>
          </a:r>
          <a:r>
            <a:rPr lang="id-ID" sz="1600" u="sng" kern="1200" dirty="0" smtClean="0"/>
            <a:t>in the past.</a:t>
          </a:r>
          <a:endParaRPr lang="en-US" sz="1600" kern="1200" dirty="0"/>
        </a:p>
      </dsp:txBody>
      <dsp:txXfrm>
        <a:off x="436762" y="30910"/>
        <a:ext cx="5745759" cy="426206"/>
      </dsp:txXfrm>
    </dsp:sp>
    <dsp:sp modelId="{9CC4A3CA-36BD-4027-9402-BDFB9D0A794F}">
      <dsp:nvSpPr>
        <dsp:cNvPr id="0" name=""/>
        <dsp:cNvSpPr/>
      </dsp:nvSpPr>
      <dsp:spPr>
        <a:xfrm>
          <a:off x="0" y="1473773"/>
          <a:ext cx="8274105" cy="667800"/>
        </a:xfrm>
        <a:prstGeom prst="rect">
          <a:avLst/>
        </a:prstGeom>
        <a:solidFill>
          <a:schemeClr val="lt1">
            <a:alpha val="90000"/>
            <a:hueOff val="0"/>
            <a:satOff val="0"/>
            <a:lumOff val="0"/>
            <a:alphaOff val="0"/>
          </a:schemeClr>
        </a:solidFill>
        <a:ln w="9525" cap="flat" cmpd="sng" algn="ctr">
          <a:solidFill>
            <a:schemeClr val="accent2">
              <a:hueOff val="2340759"/>
              <a:satOff val="-2919"/>
              <a:lumOff val="686"/>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162" tIns="333248" rIns="642162" bIns="113792" numCol="1" spcCol="1270" anchor="t" anchorCtr="0">
          <a:noAutofit/>
        </a:bodyPr>
        <a:lstStyle/>
        <a:p>
          <a:pPr marL="171450" lvl="1" indent="-171450" algn="l" defTabSz="711200">
            <a:lnSpc>
              <a:spcPct val="90000"/>
            </a:lnSpc>
            <a:spcBef>
              <a:spcPct val="0"/>
            </a:spcBef>
            <a:spcAft>
              <a:spcPct val="15000"/>
            </a:spcAft>
            <a:buChar char="••"/>
          </a:pPr>
          <a:r>
            <a:rPr lang="id-ID" sz="1600" i="1" u="sng" kern="1200" dirty="0" smtClean="0"/>
            <a:t>When </a:t>
          </a:r>
          <a:r>
            <a:rPr lang="en-US" sz="1600" i="1" u="sng" kern="1200" dirty="0" smtClean="0"/>
            <a:t>I</a:t>
          </a:r>
          <a:r>
            <a:rPr lang="id-ID" sz="1600" i="1" u="sng" kern="1200" dirty="0" smtClean="0"/>
            <a:t> was young</a:t>
          </a:r>
          <a:r>
            <a:rPr lang="id-ID" sz="1600" kern="1200" dirty="0" smtClean="0"/>
            <a:t>, i went to school on foot every day.</a:t>
          </a:r>
          <a:endParaRPr lang="en-US" sz="1600" kern="1200" dirty="0"/>
        </a:p>
      </dsp:txBody>
      <dsp:txXfrm>
        <a:off x="0" y="1473773"/>
        <a:ext cx="8274105" cy="667800"/>
      </dsp:txXfrm>
    </dsp:sp>
    <dsp:sp modelId="{E28D8E14-7801-4CCE-B72A-4A599F0508F6}">
      <dsp:nvSpPr>
        <dsp:cNvPr id="0" name=""/>
        <dsp:cNvSpPr/>
      </dsp:nvSpPr>
      <dsp:spPr>
        <a:xfrm>
          <a:off x="413705" y="1237613"/>
          <a:ext cx="5791873" cy="472320"/>
        </a:xfrm>
        <a:prstGeom prst="roundRect">
          <a:avLst/>
        </a:prstGeom>
        <a:gradFill rotWithShape="0">
          <a:gsLst>
            <a:gs pos="0">
              <a:schemeClr val="accent2">
                <a:hueOff val="2340759"/>
                <a:satOff val="-2919"/>
                <a:lumOff val="686"/>
                <a:alphaOff val="0"/>
                <a:tint val="50000"/>
                <a:satMod val="300000"/>
              </a:schemeClr>
            </a:gs>
            <a:gs pos="35000">
              <a:schemeClr val="accent2">
                <a:hueOff val="2340759"/>
                <a:satOff val="-2919"/>
                <a:lumOff val="686"/>
                <a:alphaOff val="0"/>
                <a:tint val="37000"/>
                <a:satMod val="300000"/>
              </a:schemeClr>
            </a:gs>
            <a:gs pos="100000">
              <a:schemeClr val="accent2">
                <a:hueOff val="2340759"/>
                <a:satOff val="-2919"/>
                <a:lumOff val="686"/>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919" tIns="0" rIns="218919" bIns="0" numCol="1" spcCol="1270" anchor="ctr" anchorCtr="0">
          <a:noAutofit/>
        </a:bodyPr>
        <a:lstStyle/>
        <a:p>
          <a:pPr lvl="0" algn="l" defTabSz="711200">
            <a:lnSpc>
              <a:spcPct val="90000"/>
            </a:lnSpc>
            <a:spcBef>
              <a:spcPct val="0"/>
            </a:spcBef>
            <a:spcAft>
              <a:spcPct val="35000"/>
            </a:spcAft>
          </a:pPr>
          <a:r>
            <a:rPr lang="id-ID" sz="1600" kern="1200" dirty="0" smtClean="0"/>
            <a:t>Repeated events completed in the past and no longer happening</a:t>
          </a:r>
          <a:endParaRPr lang="en-US" sz="1600" kern="1200" dirty="0"/>
        </a:p>
      </dsp:txBody>
      <dsp:txXfrm>
        <a:off x="436762" y="1260670"/>
        <a:ext cx="5745759" cy="426206"/>
      </dsp:txXfrm>
    </dsp:sp>
    <dsp:sp modelId="{DA66F01E-926B-4F2E-A49B-F225146F569D}">
      <dsp:nvSpPr>
        <dsp:cNvPr id="0" name=""/>
        <dsp:cNvSpPr/>
      </dsp:nvSpPr>
      <dsp:spPr>
        <a:xfrm>
          <a:off x="0" y="2464133"/>
          <a:ext cx="8274105" cy="66780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162" tIns="333248" rIns="642162" bIns="113792" numCol="1" spcCol="1270" anchor="t" anchorCtr="0">
          <a:noAutofit/>
        </a:bodyPr>
        <a:lstStyle/>
        <a:p>
          <a:pPr marL="171450" lvl="1" indent="-171450" algn="l" defTabSz="711200">
            <a:lnSpc>
              <a:spcPct val="90000"/>
            </a:lnSpc>
            <a:spcBef>
              <a:spcPct val="0"/>
            </a:spcBef>
            <a:spcAft>
              <a:spcPct val="15000"/>
            </a:spcAft>
            <a:buChar char="••"/>
          </a:pPr>
          <a:r>
            <a:rPr lang="id-ID" sz="1600" i="1" u="sng" kern="1200" dirty="0" smtClean="0"/>
            <a:t>In Colombus’ day</a:t>
          </a:r>
          <a:r>
            <a:rPr lang="id-ID" sz="1600" i="1" kern="1200" dirty="0" smtClean="0"/>
            <a:t>, people believed that the earth was flat.</a:t>
          </a:r>
          <a:endParaRPr lang="en-US" sz="1600" kern="1200" dirty="0"/>
        </a:p>
      </dsp:txBody>
      <dsp:txXfrm>
        <a:off x="0" y="2464133"/>
        <a:ext cx="8274105" cy="667800"/>
      </dsp:txXfrm>
    </dsp:sp>
    <dsp:sp modelId="{F03E17B6-5370-4816-835A-C67082B7B45E}">
      <dsp:nvSpPr>
        <dsp:cNvPr id="0" name=""/>
        <dsp:cNvSpPr/>
      </dsp:nvSpPr>
      <dsp:spPr>
        <a:xfrm>
          <a:off x="413705" y="2227973"/>
          <a:ext cx="5791873" cy="472320"/>
        </a:xfrm>
        <a:prstGeom prst="round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919" tIns="0" rIns="218919" bIns="0" numCol="1" spcCol="1270" anchor="ctr" anchorCtr="0">
          <a:noAutofit/>
        </a:bodyPr>
        <a:lstStyle/>
        <a:p>
          <a:pPr lvl="0" algn="l" defTabSz="711200">
            <a:lnSpc>
              <a:spcPct val="90000"/>
            </a:lnSpc>
            <a:spcBef>
              <a:spcPct val="0"/>
            </a:spcBef>
            <a:spcAft>
              <a:spcPct val="35000"/>
            </a:spcAft>
          </a:pPr>
          <a:r>
            <a:rPr lang="id-ID" sz="1600" kern="1200" dirty="0" smtClean="0"/>
            <a:t>Duration of an event completed in the past.</a:t>
          </a:r>
          <a:endParaRPr lang="en-US" sz="1600" kern="1200" dirty="0"/>
        </a:p>
      </dsp:txBody>
      <dsp:txXfrm>
        <a:off x="436762" y="2251030"/>
        <a:ext cx="5745759" cy="42620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3ED625-75B4-4207-9BC2-BC74F52B4D79}">
      <dsp:nvSpPr>
        <dsp:cNvPr id="0" name=""/>
        <dsp:cNvSpPr/>
      </dsp:nvSpPr>
      <dsp:spPr>
        <a:xfrm>
          <a:off x="0" y="348975"/>
          <a:ext cx="8274105" cy="1102500"/>
        </a:xfrm>
        <a:prstGeom prst="rect">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162" tIns="416560" rIns="642162" bIns="142240" numCol="1" spcCol="1270" anchor="t" anchorCtr="0">
          <a:noAutofit/>
        </a:bodyPr>
        <a:lstStyle/>
        <a:p>
          <a:pPr marL="228600" lvl="1" indent="-228600" algn="l" defTabSz="889000">
            <a:lnSpc>
              <a:spcPct val="90000"/>
            </a:lnSpc>
            <a:spcBef>
              <a:spcPct val="0"/>
            </a:spcBef>
            <a:spcAft>
              <a:spcPct val="15000"/>
            </a:spcAft>
            <a:buChar char="••"/>
          </a:pPr>
          <a:r>
            <a:rPr lang="id-ID" sz="2000" i="1" kern="1200" dirty="0" smtClean="0"/>
            <a:t>I will not come to the party </a:t>
          </a:r>
          <a:r>
            <a:rPr lang="id-ID" sz="2000" i="1" u="sng" kern="1200" dirty="0" smtClean="0"/>
            <a:t>until i have finished my homework</a:t>
          </a:r>
          <a:r>
            <a:rPr lang="id-ID" sz="2000" kern="1200" dirty="0" smtClean="0"/>
            <a:t>.</a:t>
          </a:r>
          <a:endParaRPr lang="en-US" sz="2000" kern="1200" dirty="0"/>
        </a:p>
      </dsp:txBody>
      <dsp:txXfrm>
        <a:off x="0" y="348975"/>
        <a:ext cx="8274105" cy="1102500"/>
      </dsp:txXfrm>
    </dsp:sp>
    <dsp:sp modelId="{A6318ED8-9FCE-47DA-B743-AE23AF9E1CD3}">
      <dsp:nvSpPr>
        <dsp:cNvPr id="0" name=""/>
        <dsp:cNvSpPr/>
      </dsp:nvSpPr>
      <dsp:spPr>
        <a:xfrm>
          <a:off x="413705" y="53774"/>
          <a:ext cx="5791873" cy="59040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919" tIns="0" rIns="218919" bIns="0" numCol="1" spcCol="1270" anchor="ctr" anchorCtr="0">
          <a:noAutofit/>
        </a:bodyPr>
        <a:lstStyle/>
        <a:p>
          <a:pPr lvl="0" algn="l" defTabSz="889000">
            <a:lnSpc>
              <a:spcPct val="90000"/>
            </a:lnSpc>
            <a:spcBef>
              <a:spcPct val="0"/>
            </a:spcBef>
            <a:spcAft>
              <a:spcPct val="35000"/>
            </a:spcAft>
          </a:pPr>
          <a:r>
            <a:rPr lang="id-ID" sz="2000" kern="1200" dirty="0" smtClean="0"/>
            <a:t>Events in certain adverbial or adjective clauses.</a:t>
          </a:r>
          <a:endParaRPr lang="en-US" sz="2000" kern="1200" dirty="0"/>
        </a:p>
      </dsp:txBody>
      <dsp:txXfrm>
        <a:off x="442526" y="82595"/>
        <a:ext cx="5734231" cy="532758"/>
      </dsp:txXfrm>
    </dsp:sp>
    <dsp:sp modelId="{70319B06-65FA-4067-AFB9-676BAD9A08B5}">
      <dsp:nvSpPr>
        <dsp:cNvPr id="0" name=""/>
        <dsp:cNvSpPr/>
      </dsp:nvSpPr>
      <dsp:spPr>
        <a:xfrm>
          <a:off x="0" y="1854675"/>
          <a:ext cx="8274105" cy="834750"/>
        </a:xfrm>
        <a:prstGeom prst="rect">
          <a:avLst/>
        </a:prstGeom>
        <a:solidFill>
          <a:schemeClr val="lt1">
            <a:alpha val="90000"/>
            <a:hueOff val="0"/>
            <a:satOff val="0"/>
            <a:lumOff val="0"/>
            <a:alphaOff val="0"/>
          </a:schemeClr>
        </a:solidFill>
        <a:ln w="9525" cap="flat" cmpd="sng" algn="ctr">
          <a:solidFill>
            <a:schemeClr val="accent2">
              <a:hueOff val="4681519"/>
              <a:satOff val="-5839"/>
              <a:lumOff val="137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42162" tIns="416560" rIns="642162" bIns="142240" numCol="1" spcCol="1270" anchor="t" anchorCtr="0">
          <a:noAutofit/>
        </a:bodyPr>
        <a:lstStyle/>
        <a:p>
          <a:pPr marL="228600" lvl="1" indent="-228600" algn="l" defTabSz="889000">
            <a:lnSpc>
              <a:spcPct val="90000"/>
            </a:lnSpc>
            <a:spcBef>
              <a:spcPct val="0"/>
            </a:spcBef>
            <a:spcAft>
              <a:spcPct val="15000"/>
            </a:spcAft>
            <a:buChar char="••"/>
          </a:pPr>
          <a:r>
            <a:rPr lang="id-ID" sz="2000" kern="1200" dirty="0" smtClean="0"/>
            <a:t>I have read the novel. (</a:t>
          </a:r>
          <a:r>
            <a:rPr lang="id-ID" sz="2000" i="1" kern="1200" dirty="0" smtClean="0"/>
            <a:t>You can borrow it.</a:t>
          </a:r>
          <a:r>
            <a:rPr lang="id-ID" sz="2000" kern="1200" dirty="0" smtClean="0"/>
            <a:t>)</a:t>
          </a:r>
          <a:endParaRPr lang="en-US" sz="2000" kern="1200" dirty="0"/>
        </a:p>
      </dsp:txBody>
      <dsp:txXfrm>
        <a:off x="0" y="1854675"/>
        <a:ext cx="8274105" cy="834750"/>
      </dsp:txXfrm>
    </dsp:sp>
    <dsp:sp modelId="{21391355-06E2-4197-AA3E-8AC52D71991F}">
      <dsp:nvSpPr>
        <dsp:cNvPr id="0" name=""/>
        <dsp:cNvSpPr/>
      </dsp:nvSpPr>
      <dsp:spPr>
        <a:xfrm>
          <a:off x="413705" y="1559475"/>
          <a:ext cx="5791873" cy="590400"/>
        </a:xfrm>
        <a:prstGeom prst="roundRect">
          <a:avLst/>
        </a:prstGeom>
        <a:gradFill rotWithShape="0">
          <a:gsLst>
            <a:gs pos="0">
              <a:schemeClr val="accent2">
                <a:hueOff val="4681519"/>
                <a:satOff val="-5839"/>
                <a:lumOff val="1373"/>
                <a:alphaOff val="0"/>
                <a:tint val="50000"/>
                <a:satMod val="300000"/>
              </a:schemeClr>
            </a:gs>
            <a:gs pos="35000">
              <a:schemeClr val="accent2">
                <a:hueOff val="4681519"/>
                <a:satOff val="-5839"/>
                <a:lumOff val="1373"/>
                <a:alphaOff val="0"/>
                <a:tint val="37000"/>
                <a:satMod val="300000"/>
              </a:schemeClr>
            </a:gs>
            <a:gs pos="100000">
              <a:schemeClr val="accent2">
                <a:hueOff val="4681519"/>
                <a:satOff val="-5839"/>
                <a:lumOff val="137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8919" tIns="0" rIns="218919" bIns="0" numCol="1" spcCol="1270" anchor="ctr" anchorCtr="0">
          <a:noAutofit/>
        </a:bodyPr>
        <a:lstStyle/>
        <a:p>
          <a:pPr lvl="0" algn="l" defTabSz="889000">
            <a:lnSpc>
              <a:spcPct val="90000"/>
            </a:lnSpc>
            <a:spcBef>
              <a:spcPct val="0"/>
            </a:spcBef>
            <a:spcAft>
              <a:spcPct val="35000"/>
            </a:spcAft>
          </a:pPr>
          <a:r>
            <a:rPr lang="id-ID" sz="2000" kern="1200" dirty="0" smtClean="0"/>
            <a:t>Events that started and finished in the past but bring meaning to the present.</a:t>
          </a:r>
          <a:endParaRPr lang="en-US" sz="2000" kern="1200" dirty="0"/>
        </a:p>
      </dsp:txBody>
      <dsp:txXfrm>
        <a:off x="442526" y="1588296"/>
        <a:ext cx="5734231" cy="53275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042062"/>
      </p:ext>
    </p:extLst>
  </p:cSld>
  <p:clrMapOvr>
    <a:masterClrMapping/>
  </p:clrMapOvr>
  <p:transition spd="med" advClick="0" advTm="30000"/>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 name="Picture 2" descr="E:\ELISA\ERLANGGA LISA\2016\MEDIA MENGAJAR PPT\Template PPT\Template PATHWAY SMA 1 WAJIB\banner Pathway SMA.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 y="4540250"/>
            <a:ext cx="9144001" cy="62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2712125"/>
      </p:ext>
    </p:extLst>
  </p:cSld>
  <p:clrMap bg1="lt1" tx1="dk1" bg2="lt2" tx2="dk2" accent1="accent1" accent2="accent2" accent3="accent3" accent4="accent4" accent5="accent5" accent6="accent6" hlink="hlink" folHlink="folHlink"/>
  <p:sldLayoutIdLst>
    <p:sldLayoutId id="2147483649" r:id="rId1"/>
  </p:sldLayoutIdLst>
  <p:transition spd="med" advClick="0" advTm="3000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wiie\Desktop\2938929_f2eae536-fba7-49cf-998e-5486c7ca200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006154">
            <a:off x="730207" y="413584"/>
            <a:ext cx="3042906" cy="353602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
        <p:nvSpPr>
          <p:cNvPr id="2" name="テキスト プレースホルダー 11"/>
          <p:cNvSpPr txBox="1">
            <a:spLocks/>
          </p:cNvSpPr>
          <p:nvPr/>
        </p:nvSpPr>
        <p:spPr>
          <a:xfrm>
            <a:off x="3886201" y="1299269"/>
            <a:ext cx="5105399" cy="1436430"/>
          </a:xfrm>
          <a:prstGeom prst="rect">
            <a:avLst/>
          </a:prstGeom>
        </p:spPr>
        <p:txBody>
          <a:bodyPr anchor="t">
            <a:noAutofit/>
          </a:bodyPr>
          <a:lstStyle>
            <a:lvl1pPr marL="342900" indent="-342900" algn="ctr" defTabSz="914400" rtl="0" eaLnBrk="1" latinLnBrk="0" hangingPunct="1">
              <a:spcBef>
                <a:spcPct val="20000"/>
              </a:spcBef>
              <a:buFont typeface="Arial" pitchFamily="34" charset="0"/>
              <a:buChar char="•"/>
              <a:defRPr sz="4000" kern="1200" spc="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lvl="0" indent="0">
              <a:buNone/>
            </a:pPr>
            <a:r>
              <a:rPr lang="id-ID" b="1" dirty="0">
                <a:cs typeface="Arial" pitchFamily="34" charset="0"/>
              </a:rPr>
              <a:t>PATHWAY TO ENGLISH</a:t>
            </a:r>
            <a:br>
              <a:rPr lang="id-ID" b="1" dirty="0">
                <a:cs typeface="Arial" pitchFamily="34" charset="0"/>
              </a:rPr>
            </a:br>
            <a:r>
              <a:rPr lang="id-ID" sz="2400" dirty="0">
                <a:latin typeface="Calibri" pitchFamily="34" charset="0"/>
                <a:cs typeface="Calibri" pitchFamily="34" charset="0"/>
              </a:rPr>
              <a:t>FOR SMA/MA GRADE </a:t>
            </a:r>
            <a:r>
              <a:rPr lang="id-ID" sz="2400" dirty="0" smtClean="0">
                <a:latin typeface="Calibri" pitchFamily="34" charset="0"/>
                <a:cs typeface="Calibri" pitchFamily="34" charset="0"/>
              </a:rPr>
              <a:t>X</a:t>
            </a:r>
            <a:endParaRPr lang="id-ID" dirty="0">
              <a:latin typeface="Calibri" pitchFamily="34" charset="0"/>
              <a:cs typeface="Calibri" pitchFamily="34" charset="0"/>
            </a:endParaRPr>
          </a:p>
        </p:txBody>
      </p:sp>
      <p:cxnSp>
        <p:nvCxnSpPr>
          <p:cNvPr id="4" name="直線コネクタ 9"/>
          <p:cNvCxnSpPr/>
          <p:nvPr/>
        </p:nvCxnSpPr>
        <p:spPr>
          <a:xfrm>
            <a:off x="4054365" y="3129975"/>
            <a:ext cx="4670534" cy="0"/>
          </a:xfrm>
          <a:prstGeom prst="line">
            <a:avLst/>
          </a:prstGeom>
          <a:noFill/>
          <a:ln w="12700" cap="flat" cmpd="sng" algn="ctr">
            <a:solidFill>
              <a:srgbClr val="3DA4B5"/>
            </a:solidFill>
            <a:prstDash val="solid"/>
          </a:ln>
          <a:effectLst/>
        </p:spPr>
      </p:cxnSp>
      <p:sp>
        <p:nvSpPr>
          <p:cNvPr id="5" name="タイトル 1"/>
          <p:cNvSpPr txBox="1">
            <a:spLocks/>
          </p:cNvSpPr>
          <p:nvPr/>
        </p:nvSpPr>
        <p:spPr>
          <a:xfrm>
            <a:off x="3901966" y="908356"/>
            <a:ext cx="5073868" cy="469019"/>
          </a:xfrm>
          <a:prstGeom prst="rect">
            <a:avLst/>
          </a:prstGeom>
        </p:spPr>
        <p:txBody>
          <a:bodyPr anchor="b"/>
          <a:lstStyle>
            <a:lvl1pPr algn="ctr" defTabSz="914400" rtl="0" eaLnBrk="1" latinLnBrk="0" hangingPunct="1">
              <a:spcBef>
                <a:spcPct val="0"/>
              </a:spcBef>
              <a:buNone/>
              <a:defRPr sz="9600" kern="1200" spc="1500" baseline="0">
                <a:solidFill>
                  <a:schemeClr val="tx1"/>
                </a:solidFill>
                <a:latin typeface="+mj-lt"/>
                <a:ea typeface="+mj-ea"/>
                <a:cs typeface="+mj-cs"/>
              </a:defRPr>
            </a:lvl1pPr>
          </a:lstStyle>
          <a:p>
            <a:pPr lvl="0" defTabSz="1632753">
              <a:defRPr/>
            </a:pPr>
            <a:r>
              <a:rPr kumimoji="1" lang="en-US" altLang="ja-JP" sz="3200" spc="0" dirty="0">
                <a:solidFill>
                  <a:srgbClr val="0070C0"/>
                </a:solidFill>
                <a:latin typeface="Arial" pitchFamily="34" charset="0"/>
                <a:cs typeface="Arial" pitchFamily="34" charset="0"/>
              </a:rPr>
              <a:t>MEDIA MENGAJAR</a:t>
            </a:r>
            <a:endParaRPr kumimoji="1" lang="ja-JP" altLang="en-US" sz="3200" spc="0" dirty="0">
              <a:solidFill>
                <a:srgbClr val="0070C0"/>
              </a:solidFill>
              <a:latin typeface="Arial" pitchFamily="34" charset="0"/>
              <a:cs typeface="Arial" pitchFamily="34" charset="0"/>
            </a:endParaRPr>
          </a:p>
        </p:txBody>
      </p:sp>
      <p:sp>
        <p:nvSpPr>
          <p:cNvPr id="6" name="Rectangle 5"/>
          <p:cNvSpPr/>
          <p:nvPr/>
        </p:nvSpPr>
        <p:spPr>
          <a:xfrm>
            <a:off x="4554131" y="3282375"/>
            <a:ext cx="3882793" cy="584775"/>
          </a:xfrm>
          <a:prstGeom prst="rect">
            <a:avLst/>
          </a:prstGeom>
        </p:spPr>
        <p:txBody>
          <a:bodyPr wrap="none">
            <a:spAutoFit/>
          </a:bodyPr>
          <a:lstStyle/>
          <a:p>
            <a:pPr algn="ctr"/>
            <a:r>
              <a:rPr lang="en-US" sz="1600" b="1" dirty="0" err="1">
                <a:solidFill>
                  <a:schemeClr val="bg1">
                    <a:lumMod val="50000"/>
                  </a:schemeClr>
                </a:solidFill>
              </a:rPr>
              <a:t>Kurikulum</a:t>
            </a:r>
            <a:r>
              <a:rPr lang="en-US" sz="1600" b="1" dirty="0">
                <a:solidFill>
                  <a:schemeClr val="bg1">
                    <a:lumMod val="50000"/>
                  </a:schemeClr>
                </a:solidFill>
              </a:rPr>
              <a:t> 2013 yang </a:t>
            </a:r>
            <a:r>
              <a:rPr lang="en-US" sz="1600" b="1" dirty="0" err="1">
                <a:solidFill>
                  <a:schemeClr val="bg1">
                    <a:lumMod val="50000"/>
                  </a:schemeClr>
                </a:solidFill>
              </a:rPr>
              <a:t>Disempurnakan</a:t>
            </a:r>
            <a:endParaRPr lang="en-US" sz="1600" b="1" dirty="0">
              <a:solidFill>
                <a:schemeClr val="bg1">
                  <a:lumMod val="50000"/>
                </a:schemeClr>
              </a:solidFill>
            </a:endParaRPr>
          </a:p>
          <a:p>
            <a:pPr algn="ctr"/>
            <a:r>
              <a:rPr lang="id-ID" sz="1600" b="1" dirty="0">
                <a:solidFill>
                  <a:schemeClr val="bg1">
                    <a:lumMod val="50000"/>
                  </a:schemeClr>
                </a:solidFill>
              </a:rPr>
              <a:t>By: Th. M. Sudarwati and Eudia Grace</a:t>
            </a:r>
          </a:p>
        </p:txBody>
      </p:sp>
      <p:pic>
        <p:nvPicPr>
          <p:cNvPr id="9" name="Picture 8" descr="E:\ELISA\ERLANGGA LISA\2016\MEDIA MENGAJAR PPT\Template PPT\Template PATHWAY SMA 1 WAJIB\banner Pathway SM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521200"/>
            <a:ext cx="9144001" cy="622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3396035"/>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iterate type="wd">
                                    <p:tmPct val="10000"/>
                                  </p:iterate>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ppt_x"/>
                                          </p:val>
                                        </p:tav>
                                        <p:tav tm="100000">
                                          <p:val>
                                            <p:strVal val="#ppt_x"/>
                                          </p:val>
                                        </p:tav>
                                      </p:tavLst>
                                    </p:anim>
                                    <p:anim calcmode="lin" valueType="num">
                                      <p:cBhvr additive="base">
                                        <p:cTn id="8" dur="10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250"/>
                                  </p:stCondLst>
                                  <p:iterate type="wd">
                                    <p:tmPct val="10000"/>
                                  </p:iterate>
                                  <p:childTnLst>
                                    <p:set>
                                      <p:cBhvr>
                                        <p:cTn id="10" dur="1" fill="hold">
                                          <p:stCondLst>
                                            <p:cond delay="0"/>
                                          </p:stCondLst>
                                        </p:cTn>
                                        <p:tgtEl>
                                          <p:spTgt spid="2">
                                            <p:txEl>
                                              <p:pRg st="0" end="0"/>
                                            </p:txEl>
                                          </p:spTgt>
                                        </p:tgtEl>
                                        <p:attrNameLst>
                                          <p:attrName>style.visibility</p:attrName>
                                        </p:attrNameLst>
                                      </p:cBhvr>
                                      <p:to>
                                        <p:strVal val="visible"/>
                                      </p:to>
                                    </p:set>
                                    <p:anim calcmode="lin" valueType="num">
                                      <p:cBhvr additive="base">
                                        <p:cTn id="11" dur="1000" fill="hold"/>
                                        <p:tgtEl>
                                          <p:spTgt spid="2">
                                            <p:txEl>
                                              <p:pRg st="0" end="0"/>
                                            </p:txEl>
                                          </p:spTgt>
                                        </p:tgtEl>
                                        <p:attrNameLst>
                                          <p:attrName>ppt_x</p:attrName>
                                        </p:attrNameLst>
                                      </p:cBhvr>
                                      <p:tavLst>
                                        <p:tav tm="0">
                                          <p:val>
                                            <p:strVal val="1+#ppt_w/2"/>
                                          </p:val>
                                        </p:tav>
                                        <p:tav tm="100000">
                                          <p:val>
                                            <p:strVal val="#ppt_x"/>
                                          </p:val>
                                        </p:tav>
                                      </p:tavLst>
                                    </p:anim>
                                    <p:anim calcmode="lin" valueType="num">
                                      <p:cBhvr additive="base">
                                        <p:cTn id="12" dur="1000" fill="hold"/>
                                        <p:tgtEl>
                                          <p:spTgt spid="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850"/>
                            </p:stCondLst>
                            <p:childTnLst>
                              <p:par>
                                <p:cTn id="14" presetID="16" presetClass="entr" presetSubtype="37"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barn(outVertical)">
                                      <p:cBhvr>
                                        <p:cTn id="16" dur="1000"/>
                                        <p:tgtEl>
                                          <p:spTgt spid="4"/>
                                        </p:tgtEl>
                                      </p:cBhvr>
                                    </p:animEffect>
                                  </p:childTnLst>
                                </p:cTn>
                              </p:par>
                              <p:par>
                                <p:cTn id="17" presetID="53" presetClass="entr" presetSubtype="16" fill="hold" grpId="0" nodeType="withEffect">
                                  <p:stCondLst>
                                    <p:cond delay="25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fltVal val="0"/>
                                          </p:val>
                                        </p:tav>
                                        <p:tav tm="100000">
                                          <p:val>
                                            <p:strVal val="#ppt_w"/>
                                          </p:val>
                                        </p:tav>
                                      </p:tavLst>
                                    </p:anim>
                                    <p:anim calcmode="lin" valueType="num">
                                      <p:cBhvr>
                                        <p:cTn id="20" dur="1000" fill="hold"/>
                                        <p:tgtEl>
                                          <p:spTgt spid="6"/>
                                        </p:tgtEl>
                                        <p:attrNameLst>
                                          <p:attrName>ppt_h</p:attrName>
                                        </p:attrNameLst>
                                      </p:cBhvr>
                                      <p:tavLst>
                                        <p:tav tm="0">
                                          <p:val>
                                            <p:fltVal val="0"/>
                                          </p:val>
                                        </p:tav>
                                        <p:tav tm="100000">
                                          <p:val>
                                            <p:strVal val="#ppt_h"/>
                                          </p:val>
                                        </p:tav>
                                      </p:tavLst>
                                    </p:anim>
                                    <p:animEffect transition="in" filter="fade">
                                      <p:cBhvr>
                                        <p:cTn id="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tmplLst>
          <p:tmpl lvl="1">
            <p:tnLst>
              <p:par>
                <p:cTn presetID="2" presetClass="entr" presetSubtype="2" decel="100000" fill="hold" nodeType="withEffect">
                  <p:stCondLst>
                    <p:cond delay="250"/>
                  </p:stCondLst>
                  <p:iterate type="wd">
                    <p:tmPct val="10000"/>
                  </p:iterate>
                  <p:childTnLst>
                    <p:set>
                      <p:cBhvr>
                        <p:cTn dur="1" fill="hold">
                          <p:stCondLst>
                            <p:cond delay="0"/>
                          </p:stCondLst>
                        </p:cTn>
                        <p:tgtEl>
                          <p:spTgt spid="2"/>
                        </p:tgtEl>
                        <p:attrNameLst>
                          <p:attrName>style.visibility</p:attrName>
                        </p:attrNameLst>
                      </p:cBhvr>
                      <p:to>
                        <p:strVal val="visible"/>
                      </p:to>
                    </p:set>
                    <p:anim calcmode="lin" valueType="num">
                      <p:cBhvr additive="base">
                        <p:cTn dur="500" fill="hold"/>
                        <p:tgtEl>
                          <p:spTgt spid="2"/>
                        </p:tgtEl>
                        <p:attrNameLst>
                          <p:attrName>ppt_x</p:attrName>
                        </p:attrNameLst>
                      </p:cBhvr>
                      <p:tavLst>
                        <p:tav tm="0">
                          <p:val>
                            <p:strVal val="1+#ppt_w/2"/>
                          </p:val>
                        </p:tav>
                        <p:tav tm="100000">
                          <p:val>
                            <p:strVal val="#ppt_x"/>
                          </p:val>
                        </p:tav>
                      </p:tavLst>
                    </p:anim>
                    <p:anim calcmode="lin" valueType="num">
                      <p:cBhvr additive="base">
                        <p:cTn dur="500" fill="hold"/>
                        <p:tgtEl>
                          <p:spTgt spid="2"/>
                        </p:tgtEl>
                        <p:attrNameLst>
                          <p:attrName>ppt_y</p:attrName>
                        </p:attrNameLst>
                      </p:cBhvr>
                      <p:tavLst>
                        <p:tav tm="0">
                          <p:val>
                            <p:strVal val="#ppt_y"/>
                          </p:val>
                        </p:tav>
                        <p:tav tm="100000">
                          <p:val>
                            <p:strVal val="#ppt_y"/>
                          </p:val>
                        </p:tav>
                      </p:tavLst>
                    </p:anim>
                  </p:childTnLst>
                </p:cTn>
              </p:par>
            </p:tnLst>
          </p:tmpl>
        </p:tmplLst>
      </p:bldP>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294944963"/>
              </p:ext>
            </p:extLst>
          </p:nvPr>
        </p:nvGraphicFramePr>
        <p:xfrm>
          <a:off x="304800" y="666750"/>
          <a:ext cx="8534400" cy="3543300"/>
        </p:xfrm>
        <a:graphic>
          <a:graphicData uri="http://schemas.openxmlformats.org/drawingml/2006/table">
            <a:tbl>
              <a:tblPr firstRow="1" bandRow="1">
                <a:tableStyleId>{ED083AE6-46FA-4A59-8FB0-9F97EB10719F}</a:tableStyleId>
              </a:tblPr>
              <a:tblGrid>
                <a:gridCol w="2844800"/>
                <a:gridCol w="2844800"/>
                <a:gridCol w="2844800"/>
              </a:tblGrid>
              <a:tr h="2785110">
                <a:tc>
                  <a:txBody>
                    <a:bodyPr/>
                    <a:lstStyle/>
                    <a:p>
                      <a:r>
                        <a:rPr lang="id-ID" sz="1900" b="0" dirty="0" smtClean="0"/>
                        <a:t>Talking</a:t>
                      </a:r>
                      <a:r>
                        <a:rPr lang="id-ID" sz="1900" b="0" baseline="0" dirty="0" smtClean="0"/>
                        <a:t> about events/ actions in present perfect tense</a:t>
                      </a:r>
                      <a:endParaRPr lang="id-ID" sz="1900" b="0" dirty="0" smtClean="0"/>
                    </a:p>
                    <a:p>
                      <a:endParaRPr lang="id-ID" sz="1900" b="0" dirty="0" smtClean="0"/>
                    </a:p>
                    <a:p>
                      <a:endParaRPr lang="id-ID" sz="1900" b="0" dirty="0" smtClean="0"/>
                    </a:p>
                    <a:p>
                      <a:endParaRPr lang="id-ID" sz="1900" b="0" dirty="0" smtClean="0"/>
                    </a:p>
                    <a:p>
                      <a:endParaRPr lang="id-ID" sz="1900" b="0" dirty="0" smtClean="0"/>
                    </a:p>
                    <a:p>
                      <a:endParaRPr lang="id-ID" sz="1900" b="0" dirty="0" smtClean="0"/>
                    </a:p>
                    <a:p>
                      <a:endParaRPr lang="id-ID" sz="1900" b="0" dirty="0"/>
                    </a:p>
                  </a:txBody>
                  <a:tcPr marT="34290" marB="34290"/>
                </a:tc>
                <a:tc>
                  <a:txBody>
                    <a:bodyPr/>
                    <a:lstStyle/>
                    <a:p>
                      <a:r>
                        <a:rPr lang="id-ID" sz="1900" b="0" dirty="0" smtClean="0"/>
                        <a:t>Asking about events/ actions in</a:t>
                      </a:r>
                      <a:r>
                        <a:rPr lang="id-ID" sz="1900" b="0" baseline="0" dirty="0" smtClean="0"/>
                        <a:t> present perfect tense</a:t>
                      </a:r>
                    </a:p>
                    <a:p>
                      <a:endParaRPr lang="id-ID" sz="1900" b="0" baseline="0" dirty="0" smtClean="0"/>
                    </a:p>
                    <a:p>
                      <a:pPr marL="285750" indent="-285750">
                        <a:buFontTx/>
                        <a:buChar char="-"/>
                      </a:pPr>
                      <a:r>
                        <a:rPr lang="id-ID" sz="1900" b="0" baseline="0" dirty="0" smtClean="0"/>
                        <a:t>Has he gone?</a:t>
                      </a:r>
                    </a:p>
                    <a:p>
                      <a:pPr marL="285750" indent="-285750">
                        <a:buFontTx/>
                        <a:buChar char="-"/>
                      </a:pPr>
                      <a:r>
                        <a:rPr lang="id-ID" sz="1900" b="0" baseline="0" dirty="0" smtClean="0"/>
                        <a:t>Have they bought the old man a sweater?</a:t>
                      </a:r>
                    </a:p>
                    <a:p>
                      <a:pPr marL="285750" indent="-285750">
                        <a:buFontTx/>
                        <a:buChar char="-"/>
                      </a:pPr>
                      <a:r>
                        <a:rPr lang="id-ID" sz="1900" b="0" baseline="0" dirty="0" smtClean="0"/>
                        <a:t>Has she lost her job?</a:t>
                      </a:r>
                    </a:p>
                    <a:p>
                      <a:pPr marL="285750" indent="-285750">
                        <a:buFontTx/>
                        <a:buChar char="-"/>
                      </a:pPr>
                      <a:r>
                        <a:rPr lang="id-ID" sz="1900" b="0" baseline="0" dirty="0" smtClean="0"/>
                        <a:t>Where have they lived for a year?</a:t>
                      </a:r>
                    </a:p>
                    <a:p>
                      <a:pPr marL="285750" indent="-285750">
                        <a:buFontTx/>
                        <a:buChar char="-"/>
                      </a:pPr>
                      <a:endParaRPr lang="id-ID" sz="1900" b="0" baseline="0" dirty="0" smtClean="0"/>
                    </a:p>
                    <a:p>
                      <a:pPr marL="0" indent="0">
                        <a:buFontTx/>
                        <a:buNone/>
                      </a:pPr>
                      <a:endParaRPr lang="id-ID" sz="1900" b="0" dirty="0"/>
                    </a:p>
                  </a:txBody>
                  <a:tcPr marT="34290" marB="34290"/>
                </a:tc>
                <a:tc>
                  <a:txBody>
                    <a:bodyPr/>
                    <a:lstStyle/>
                    <a:p>
                      <a:r>
                        <a:rPr lang="id-ID" sz="1900" b="0" dirty="0" smtClean="0"/>
                        <a:t>Responding</a:t>
                      </a:r>
                      <a:r>
                        <a:rPr lang="id-ID" sz="1900" b="0" baseline="0" dirty="0" smtClean="0"/>
                        <a:t> to questions about events/ actions in present perfect tense</a:t>
                      </a:r>
                    </a:p>
                    <a:p>
                      <a:endParaRPr lang="id-ID" sz="1900" b="0" baseline="0" dirty="0" smtClean="0"/>
                    </a:p>
                    <a:p>
                      <a:pPr marL="285750" indent="-285750">
                        <a:buFontTx/>
                        <a:buChar char="-"/>
                      </a:pPr>
                      <a:r>
                        <a:rPr lang="id-ID" sz="1900" b="0" baseline="0" dirty="0" smtClean="0"/>
                        <a:t>I haven’t a clue.</a:t>
                      </a:r>
                    </a:p>
                    <a:p>
                      <a:pPr marL="285750" indent="-285750">
                        <a:buFontTx/>
                        <a:buChar char="-"/>
                      </a:pPr>
                      <a:r>
                        <a:rPr lang="id-ID" sz="1900" b="0" baseline="0" dirty="0" smtClean="0"/>
                        <a:t>I don’t know.</a:t>
                      </a:r>
                    </a:p>
                    <a:p>
                      <a:pPr marL="285750" indent="-285750">
                        <a:buFontTx/>
                        <a:buChar char="-"/>
                      </a:pPr>
                      <a:r>
                        <a:rPr lang="id-ID" sz="1900" b="0" baseline="0" dirty="0" smtClean="0"/>
                        <a:t>I’m sorry. I don’t know.</a:t>
                      </a:r>
                    </a:p>
                    <a:p>
                      <a:pPr marL="285750" indent="-285750">
                        <a:buFontTx/>
                        <a:buChar char="-"/>
                      </a:pPr>
                      <a:r>
                        <a:rPr lang="id-ID" sz="1900" b="0" baseline="0" dirty="0" smtClean="0"/>
                        <a:t>I’ve forgotten.</a:t>
                      </a:r>
                    </a:p>
                    <a:p>
                      <a:pPr marL="0" indent="0">
                        <a:buFontTx/>
                        <a:buNone/>
                      </a:pPr>
                      <a:endParaRPr lang="id-ID" sz="1900" b="0" baseline="0" dirty="0" smtClean="0"/>
                    </a:p>
                    <a:p>
                      <a:pPr marL="285750" indent="-285750">
                        <a:buFontTx/>
                        <a:buChar char="-"/>
                      </a:pPr>
                      <a:endParaRPr lang="id-ID" sz="1900" b="0" dirty="0"/>
                    </a:p>
                  </a:txBody>
                  <a:tcPr marT="34290" marB="34290"/>
                </a:tc>
              </a:tr>
            </a:tbl>
          </a:graphicData>
        </a:graphic>
      </p:graphicFrame>
    </p:spTree>
    <p:extLst>
      <p:ext uri="{BB962C8B-B14F-4D97-AF65-F5344CB8AC3E}">
        <p14:creationId xmlns:p14="http://schemas.microsoft.com/office/powerpoint/2010/main" val="4222762906"/>
      </p:ext>
    </p:extLst>
  </p:cSld>
  <p:clrMapOvr>
    <a:masterClrMapping/>
  </p:clrMapOvr>
  <p:transition spd="slow" advClick="0" advTm="35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09550"/>
            <a:ext cx="8763000"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d-ID" sz="2400" b="1" dirty="0" smtClean="0">
                <a:solidFill>
                  <a:srgbClr val="C00000"/>
                </a:solidFill>
              </a:rPr>
              <a:t>HOW TO CHANGE VERBS INTO PAST VERBS.</a:t>
            </a:r>
            <a:endParaRPr lang="id-ID" sz="2400" b="1" dirty="0">
              <a:solidFill>
                <a:srgbClr val="C00000"/>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512920804"/>
              </p:ext>
            </p:extLst>
          </p:nvPr>
        </p:nvGraphicFramePr>
        <p:xfrm>
          <a:off x="228600" y="900791"/>
          <a:ext cx="8763000" cy="3499759"/>
        </p:xfrm>
        <a:graphic>
          <a:graphicData uri="http://schemas.openxmlformats.org/drawingml/2006/table">
            <a:tbl>
              <a:tblPr firstRow="1" bandRow="1">
                <a:tableStyleId>{ED083AE6-46FA-4A59-8FB0-9F97EB10719F}</a:tableStyleId>
              </a:tblPr>
              <a:tblGrid>
                <a:gridCol w="2286000"/>
                <a:gridCol w="2057400"/>
                <a:gridCol w="4419600"/>
              </a:tblGrid>
              <a:tr h="326818">
                <a:tc>
                  <a:txBody>
                    <a:bodyPr/>
                    <a:lstStyle/>
                    <a:p>
                      <a:pPr algn="ctr"/>
                      <a:r>
                        <a:rPr lang="id-ID" sz="1800" dirty="0" smtClean="0"/>
                        <a:t>Simple</a:t>
                      </a:r>
                      <a:r>
                        <a:rPr lang="id-ID" sz="1800" baseline="0" dirty="0" smtClean="0"/>
                        <a:t> Past Tense</a:t>
                      </a:r>
                      <a:endParaRPr lang="id-ID" sz="1800" dirty="0"/>
                    </a:p>
                  </a:txBody>
                  <a:tcPr marT="34290" marB="34290"/>
                </a:tc>
                <a:tc>
                  <a:txBody>
                    <a:bodyPr/>
                    <a:lstStyle/>
                    <a:p>
                      <a:pPr algn="ctr"/>
                      <a:r>
                        <a:rPr lang="id-ID" sz="1800" dirty="0" smtClean="0"/>
                        <a:t>Rules</a:t>
                      </a:r>
                      <a:endParaRPr lang="id-ID" sz="1800" dirty="0"/>
                    </a:p>
                  </a:txBody>
                  <a:tcPr marT="34290" marB="34290"/>
                </a:tc>
                <a:tc>
                  <a:txBody>
                    <a:bodyPr/>
                    <a:lstStyle/>
                    <a:p>
                      <a:pPr algn="ctr"/>
                      <a:r>
                        <a:rPr lang="id-ID" sz="1800" dirty="0" smtClean="0"/>
                        <a:t>Examples</a:t>
                      </a:r>
                      <a:endParaRPr lang="id-ID" sz="1800" dirty="0"/>
                    </a:p>
                  </a:txBody>
                  <a:tcPr marT="34290" marB="34290"/>
                </a:tc>
              </a:tr>
              <a:tr h="1990999">
                <a:tc>
                  <a:txBody>
                    <a:bodyPr/>
                    <a:lstStyle/>
                    <a:p>
                      <a:r>
                        <a:rPr lang="id-ID" sz="1800" dirty="0" smtClean="0"/>
                        <a:t>Singular</a:t>
                      </a:r>
                      <a:r>
                        <a:rPr lang="id-ID" sz="1800" baseline="0" dirty="0" smtClean="0"/>
                        <a:t> subject</a:t>
                      </a:r>
                      <a:endParaRPr lang="id-ID" sz="1800" dirty="0"/>
                    </a:p>
                  </a:txBody>
                  <a:tcPr marT="34290" marB="34290"/>
                </a:tc>
                <a:tc>
                  <a:txBody>
                    <a:bodyPr/>
                    <a:lstStyle/>
                    <a:p>
                      <a:r>
                        <a:rPr lang="id-ID" sz="1800" dirty="0" smtClean="0"/>
                        <a:t>I</a:t>
                      </a:r>
                      <a:r>
                        <a:rPr lang="id-ID" sz="1800" baseline="0" dirty="0" smtClean="0"/>
                        <a:t> + was</a:t>
                      </a:r>
                    </a:p>
                    <a:p>
                      <a:r>
                        <a:rPr lang="id-ID" sz="1800" baseline="0" dirty="0" smtClean="0"/>
                        <a:t>It/ she/ he + was</a:t>
                      </a:r>
                    </a:p>
                    <a:p>
                      <a:endParaRPr lang="id-ID" sz="1800" baseline="0" dirty="0" smtClean="0"/>
                    </a:p>
                    <a:p>
                      <a:r>
                        <a:rPr lang="id-ID" sz="1800" baseline="0" dirty="0" smtClean="0"/>
                        <a:t>It/ she/ he + verb 2</a:t>
                      </a:r>
                    </a:p>
                    <a:p>
                      <a:r>
                        <a:rPr lang="id-ID" sz="1800" baseline="0" dirty="0" smtClean="0"/>
                        <a:t>regular</a:t>
                      </a:r>
                    </a:p>
                    <a:p>
                      <a:r>
                        <a:rPr lang="id-ID" sz="1800" baseline="0" dirty="0" smtClean="0"/>
                        <a:t>irregular</a:t>
                      </a:r>
                      <a:endParaRPr lang="id-ID" sz="1800" dirty="0"/>
                    </a:p>
                  </a:txBody>
                  <a:tcPr marT="34290" marB="34290"/>
                </a:tc>
                <a:tc>
                  <a:txBody>
                    <a:bodyPr/>
                    <a:lstStyle/>
                    <a:p>
                      <a:r>
                        <a:rPr lang="id-ID" sz="1800" dirty="0" smtClean="0"/>
                        <a:t>I</a:t>
                      </a:r>
                      <a:r>
                        <a:rPr lang="id-ID" sz="1800" baseline="0" dirty="0" smtClean="0"/>
                        <a:t> </a:t>
                      </a:r>
                      <a:r>
                        <a:rPr lang="id-ID" sz="1800" u="sng" baseline="0" dirty="0" smtClean="0"/>
                        <a:t>was</a:t>
                      </a:r>
                      <a:r>
                        <a:rPr lang="id-ID" sz="1800" baseline="0" dirty="0" smtClean="0"/>
                        <a:t> happy to have a friend like him.</a:t>
                      </a:r>
                    </a:p>
                    <a:p>
                      <a:r>
                        <a:rPr lang="id-ID" sz="1800" baseline="0" dirty="0" smtClean="0"/>
                        <a:t>I </a:t>
                      </a:r>
                      <a:r>
                        <a:rPr lang="id-ID" sz="1800" u="sng" baseline="0" dirty="0" smtClean="0"/>
                        <a:t>gave</a:t>
                      </a:r>
                      <a:r>
                        <a:rPr lang="id-ID" sz="1800" baseline="0" dirty="0" smtClean="0"/>
                        <a:t> you a dictionary to improve your English.</a:t>
                      </a:r>
                    </a:p>
                    <a:p>
                      <a:r>
                        <a:rPr lang="id-ID" sz="1800" baseline="0" dirty="0" smtClean="0"/>
                        <a:t>It </a:t>
                      </a:r>
                      <a:r>
                        <a:rPr lang="id-ID" sz="1800" u="sng" baseline="0" dirty="0" smtClean="0"/>
                        <a:t>was</a:t>
                      </a:r>
                      <a:r>
                        <a:rPr lang="id-ID" sz="1800" baseline="0" dirty="0" smtClean="0"/>
                        <a:t> not as bad as previously </a:t>
                      </a:r>
                      <a:r>
                        <a:rPr lang="id-ID" sz="1800" u="sng" baseline="0" dirty="0" smtClean="0"/>
                        <a:t>feared.</a:t>
                      </a:r>
                    </a:p>
                    <a:p>
                      <a:r>
                        <a:rPr lang="id-ID" sz="1800" baseline="0" dirty="0" smtClean="0"/>
                        <a:t>Your birthday </a:t>
                      </a:r>
                      <a:r>
                        <a:rPr lang="id-ID" sz="1800" u="sng" baseline="0" dirty="0" smtClean="0"/>
                        <a:t>was</a:t>
                      </a:r>
                      <a:r>
                        <a:rPr lang="id-ID" sz="1800" baseline="0" dirty="0" smtClean="0"/>
                        <a:t> a perfect day.</a:t>
                      </a:r>
                    </a:p>
                    <a:p>
                      <a:r>
                        <a:rPr lang="id-ID" sz="1800" baseline="0" dirty="0" smtClean="0"/>
                        <a:t>Someone </a:t>
                      </a:r>
                      <a:r>
                        <a:rPr lang="id-ID" sz="1800" u="sng" baseline="0" dirty="0" smtClean="0"/>
                        <a:t>liked</a:t>
                      </a:r>
                      <a:r>
                        <a:rPr lang="id-ID" sz="1800" baseline="0" dirty="0" smtClean="0"/>
                        <a:t> you.</a:t>
                      </a:r>
                    </a:p>
                    <a:p>
                      <a:r>
                        <a:rPr lang="id-ID" sz="1800" baseline="0" dirty="0" smtClean="0"/>
                        <a:t>It </a:t>
                      </a:r>
                      <a:r>
                        <a:rPr lang="id-ID" sz="1800" u="sng" baseline="0" dirty="0" smtClean="0"/>
                        <a:t>felt</a:t>
                      </a:r>
                      <a:r>
                        <a:rPr lang="id-ID" sz="1800" baseline="0" dirty="0" smtClean="0"/>
                        <a:t> much better.</a:t>
                      </a:r>
                      <a:endParaRPr lang="id-ID" sz="1800" i="0" dirty="0"/>
                    </a:p>
                  </a:txBody>
                  <a:tcPr marT="34290" marB="34290"/>
                </a:tc>
              </a:tr>
              <a:tr h="1111183">
                <a:tc>
                  <a:txBody>
                    <a:bodyPr/>
                    <a:lstStyle/>
                    <a:p>
                      <a:r>
                        <a:rPr lang="id-ID" sz="1800" dirty="0" smtClean="0"/>
                        <a:t>Plural</a:t>
                      </a:r>
                      <a:r>
                        <a:rPr lang="id-ID" sz="1800" baseline="0" dirty="0" smtClean="0"/>
                        <a:t> subject</a:t>
                      </a:r>
                      <a:endParaRPr lang="id-ID" sz="1800" dirty="0"/>
                    </a:p>
                  </a:txBody>
                  <a:tcPr marT="34290" marB="34290"/>
                </a:tc>
                <a:tc>
                  <a:txBody>
                    <a:bodyPr/>
                    <a:lstStyle/>
                    <a:p>
                      <a:r>
                        <a:rPr lang="id-ID" sz="1800" dirty="0" smtClean="0"/>
                        <a:t>They/</a:t>
                      </a:r>
                      <a:r>
                        <a:rPr lang="id-ID" sz="1800" baseline="0" dirty="0" smtClean="0"/>
                        <a:t> we + verb 2</a:t>
                      </a:r>
                    </a:p>
                    <a:p>
                      <a:endParaRPr lang="id-ID" sz="1800" baseline="0" dirty="0" smtClean="0"/>
                    </a:p>
                    <a:p>
                      <a:r>
                        <a:rPr lang="id-ID" sz="1800" baseline="0" dirty="0" smtClean="0"/>
                        <a:t>You + were</a:t>
                      </a:r>
                    </a:p>
                    <a:p>
                      <a:r>
                        <a:rPr lang="id-ID" sz="1800" baseline="0" dirty="0" smtClean="0"/>
                        <a:t>You + verb 2</a:t>
                      </a:r>
                      <a:endParaRPr lang="id-ID" sz="1800" dirty="0"/>
                    </a:p>
                  </a:txBody>
                  <a:tcPr marT="34290" marB="34290"/>
                </a:tc>
                <a:tc>
                  <a:txBody>
                    <a:bodyPr/>
                    <a:lstStyle/>
                    <a:p>
                      <a:r>
                        <a:rPr lang="id-ID" sz="1800" dirty="0" smtClean="0"/>
                        <a:t>They</a:t>
                      </a:r>
                      <a:r>
                        <a:rPr lang="id-ID" sz="1800" baseline="0" dirty="0" smtClean="0"/>
                        <a:t> </a:t>
                      </a:r>
                      <a:r>
                        <a:rPr lang="id-ID" sz="1800" u="sng" baseline="0" dirty="0" smtClean="0"/>
                        <a:t>cared.</a:t>
                      </a:r>
                    </a:p>
                    <a:p>
                      <a:r>
                        <a:rPr lang="id-ID" sz="1800" baseline="0" dirty="0" smtClean="0"/>
                        <a:t>We </a:t>
                      </a:r>
                      <a:r>
                        <a:rPr lang="id-ID" sz="1800" u="sng" baseline="0" dirty="0" smtClean="0"/>
                        <a:t>cared.</a:t>
                      </a:r>
                      <a:endParaRPr lang="id-ID" sz="1800" u="sng" baseline="0" dirty="0"/>
                    </a:p>
                    <a:p>
                      <a:r>
                        <a:rPr lang="id-ID" sz="1800" u="none" baseline="0" dirty="0" smtClean="0"/>
                        <a:t>You were nice.</a:t>
                      </a:r>
                    </a:p>
                    <a:p>
                      <a:r>
                        <a:rPr lang="id-ID" sz="1800" u="none" baseline="0" dirty="0" smtClean="0"/>
                        <a:t>You liked the perfect day.</a:t>
                      </a:r>
                      <a:endParaRPr lang="id-ID" sz="1800" b="0" i="0" u="none" baseline="0" dirty="0" smtClean="0"/>
                    </a:p>
                  </a:txBody>
                  <a:tcPr marT="34290" marB="34290"/>
                </a:tc>
              </a:tr>
            </a:tbl>
          </a:graphicData>
        </a:graphic>
      </p:graphicFrame>
    </p:spTree>
    <p:extLst>
      <p:ext uri="{BB962C8B-B14F-4D97-AF65-F5344CB8AC3E}">
        <p14:creationId xmlns:p14="http://schemas.microsoft.com/office/powerpoint/2010/main" val="2017442323"/>
      </p:ext>
    </p:extLst>
  </p:cSld>
  <p:clrMapOvr>
    <a:masterClrMapping/>
  </p:clrMapOvr>
  <p:transition spd="slow" advClick="0" advTm="40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par>
                          <p:cTn id="8" fill="hold">
                            <p:stCondLst>
                              <p:cond delay="750"/>
                            </p:stCondLst>
                            <p:childTnLst>
                              <p:par>
                                <p:cTn id="9" presetID="42" presetClass="entr" presetSubtype="0" fill="hold"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59291699"/>
              </p:ext>
            </p:extLst>
          </p:nvPr>
        </p:nvGraphicFramePr>
        <p:xfrm>
          <a:off x="168166" y="117584"/>
          <a:ext cx="8763000" cy="4393045"/>
        </p:xfrm>
        <a:graphic>
          <a:graphicData uri="http://schemas.openxmlformats.org/drawingml/2006/table">
            <a:tbl>
              <a:tblPr firstRow="1" bandRow="1">
                <a:tableStyleId>{ED083AE6-46FA-4A59-8FB0-9F97EB10719F}</a:tableStyleId>
              </a:tblPr>
              <a:tblGrid>
                <a:gridCol w="2690395"/>
                <a:gridCol w="2997868"/>
                <a:gridCol w="3074737"/>
              </a:tblGrid>
              <a:tr h="316115">
                <a:tc>
                  <a:txBody>
                    <a:bodyPr/>
                    <a:lstStyle/>
                    <a:p>
                      <a:pPr algn="ctr"/>
                      <a:r>
                        <a:rPr lang="id-ID" sz="1700" dirty="0" smtClean="0"/>
                        <a:t>Present</a:t>
                      </a:r>
                      <a:r>
                        <a:rPr lang="id-ID" sz="1700" baseline="0" dirty="0" smtClean="0"/>
                        <a:t> Perfect Tense</a:t>
                      </a:r>
                      <a:endParaRPr lang="id-ID" sz="1700" dirty="0"/>
                    </a:p>
                  </a:txBody>
                  <a:tcPr marT="34290" marB="34290"/>
                </a:tc>
                <a:tc>
                  <a:txBody>
                    <a:bodyPr/>
                    <a:lstStyle/>
                    <a:p>
                      <a:pPr algn="ctr"/>
                      <a:r>
                        <a:rPr lang="id-ID" sz="1700" dirty="0" smtClean="0"/>
                        <a:t>Rules</a:t>
                      </a:r>
                      <a:endParaRPr lang="id-ID" sz="1700" dirty="0"/>
                    </a:p>
                  </a:txBody>
                  <a:tcPr marT="34290" marB="34290"/>
                </a:tc>
                <a:tc>
                  <a:txBody>
                    <a:bodyPr/>
                    <a:lstStyle/>
                    <a:p>
                      <a:pPr algn="ctr"/>
                      <a:r>
                        <a:rPr lang="id-ID" sz="1700" dirty="0" smtClean="0"/>
                        <a:t>Examples</a:t>
                      </a:r>
                      <a:endParaRPr lang="id-ID" sz="1700" dirty="0"/>
                    </a:p>
                  </a:txBody>
                  <a:tcPr marT="34290" marB="34290"/>
                </a:tc>
              </a:tr>
              <a:tr h="4065385">
                <a:tc>
                  <a:txBody>
                    <a:bodyPr/>
                    <a:lstStyle/>
                    <a:p>
                      <a:r>
                        <a:rPr lang="id-ID" sz="1700" dirty="0" smtClean="0"/>
                        <a:t>Frequency</a:t>
                      </a:r>
                      <a:r>
                        <a:rPr lang="id-ID" sz="1700" baseline="0" dirty="0" smtClean="0"/>
                        <a:t> within an extended past-to-present period</a:t>
                      </a:r>
                    </a:p>
                    <a:p>
                      <a:pPr marL="285750" indent="-285750">
                        <a:buFont typeface="Arial" pitchFamily="34" charset="0"/>
                        <a:buChar char="•"/>
                      </a:pPr>
                      <a:r>
                        <a:rPr lang="id-ID" sz="1700" baseline="0" dirty="0" smtClean="0"/>
                        <a:t>Repetition always, often, twice, sometimes</a:t>
                      </a:r>
                    </a:p>
                    <a:p>
                      <a:pPr marL="285750" indent="-285750">
                        <a:buFont typeface="Arial" pitchFamily="34" charset="0"/>
                        <a:buChar char="•"/>
                      </a:pPr>
                      <a:r>
                        <a:rPr lang="id-ID" sz="1700" baseline="0" dirty="0" smtClean="0"/>
                        <a:t>Recency of an event, just, just now, already, yet (negative and question), finally, still (negative only), recently, lately</a:t>
                      </a:r>
                    </a:p>
                    <a:p>
                      <a:pPr marL="285750" indent="-285750">
                        <a:buFont typeface="Arial" pitchFamily="34" charset="0"/>
                        <a:buChar char="•"/>
                      </a:pPr>
                      <a:r>
                        <a:rPr lang="id-ID" sz="1700" baseline="0" dirty="0" smtClean="0"/>
                        <a:t>Time expressions containing this week, this month, this year</a:t>
                      </a:r>
                    </a:p>
                  </a:txBody>
                  <a:tcPr marT="34290" marB="34290"/>
                </a:tc>
                <a:tc>
                  <a:txBody>
                    <a:bodyPr/>
                    <a:lstStyle/>
                    <a:p>
                      <a:pPr algn="just"/>
                      <a:r>
                        <a:rPr lang="id-ID" sz="1700" baseline="0" dirty="0" smtClean="0"/>
                        <a:t>S + has/ have + (always, often, sometimes) +verb 3</a:t>
                      </a:r>
                    </a:p>
                    <a:p>
                      <a:pPr algn="just"/>
                      <a:endParaRPr lang="id-ID" sz="1700" baseline="0" dirty="0" smtClean="0"/>
                    </a:p>
                    <a:p>
                      <a:pPr algn="just"/>
                      <a:r>
                        <a:rPr lang="id-ID" sz="1700" baseline="0" dirty="0" smtClean="0"/>
                        <a:t>S + has/ have + verb 3 +twice</a:t>
                      </a:r>
                    </a:p>
                    <a:p>
                      <a:pPr algn="just"/>
                      <a:endParaRPr lang="id-ID" sz="1700" baseline="0" dirty="0" smtClean="0"/>
                    </a:p>
                    <a:p>
                      <a:pPr algn="just"/>
                      <a:r>
                        <a:rPr lang="id-ID" sz="1700" baseline="0" dirty="0" smtClean="0"/>
                        <a:t>S + has/have + (just, already, recently, lately + verb 3)</a:t>
                      </a:r>
                    </a:p>
                    <a:p>
                      <a:pPr algn="just"/>
                      <a:endParaRPr lang="id-ID" sz="1700" baseline="0" dirty="0" smtClean="0"/>
                    </a:p>
                    <a:p>
                      <a:pPr algn="just"/>
                      <a:r>
                        <a:rPr lang="id-ID" sz="1700" baseline="0" dirty="0" smtClean="0"/>
                        <a:t>S + has/have + not + verb 3 + yet</a:t>
                      </a:r>
                    </a:p>
                    <a:p>
                      <a:pPr algn="just"/>
                      <a:endParaRPr lang="id-ID" sz="1700" baseline="0" dirty="0" smtClean="0"/>
                    </a:p>
                    <a:p>
                      <a:pPr algn="just"/>
                      <a:r>
                        <a:rPr lang="id-ID" sz="1700" baseline="0" dirty="0" smtClean="0"/>
                        <a:t>S + has/have + verb 3 + this ....</a:t>
                      </a:r>
                    </a:p>
                  </a:txBody>
                  <a:tcPr marT="34290" marB="34290"/>
                </a:tc>
                <a:tc>
                  <a:txBody>
                    <a:bodyPr/>
                    <a:lstStyle/>
                    <a:p>
                      <a:r>
                        <a:rPr lang="id-ID" sz="1700" dirty="0" smtClean="0"/>
                        <a:t>My</a:t>
                      </a:r>
                      <a:r>
                        <a:rPr lang="id-ID" sz="1700" baseline="0" dirty="0" smtClean="0"/>
                        <a:t> mother has </a:t>
                      </a:r>
                      <a:r>
                        <a:rPr lang="id-ID" sz="1700" u="sng" baseline="0" dirty="0" smtClean="0"/>
                        <a:t>always</a:t>
                      </a:r>
                      <a:r>
                        <a:rPr lang="id-ID" sz="1700" baseline="0" dirty="0" smtClean="0"/>
                        <a:t> lived in Palembang.</a:t>
                      </a:r>
                    </a:p>
                    <a:p>
                      <a:endParaRPr lang="id-ID" sz="1700" baseline="0" dirty="0" smtClean="0"/>
                    </a:p>
                    <a:p>
                      <a:endParaRPr lang="id-ID" sz="1700" baseline="0" dirty="0" smtClean="0"/>
                    </a:p>
                    <a:p>
                      <a:r>
                        <a:rPr lang="id-ID" sz="1700" baseline="0" dirty="0" smtClean="0"/>
                        <a:t>We have gone to Papua </a:t>
                      </a:r>
                      <a:r>
                        <a:rPr lang="id-ID" sz="1700" u="sng" baseline="0" dirty="0" smtClean="0"/>
                        <a:t>twice.</a:t>
                      </a:r>
                    </a:p>
                    <a:p>
                      <a:endParaRPr lang="id-ID" sz="1700" u="sng" baseline="0" dirty="0" smtClean="0"/>
                    </a:p>
                    <a:p>
                      <a:r>
                        <a:rPr lang="id-ID" sz="1700" u="none" baseline="0" dirty="0" smtClean="0"/>
                        <a:t>My father has </a:t>
                      </a:r>
                      <a:r>
                        <a:rPr lang="id-ID" sz="1700" u="sng" baseline="0" dirty="0" smtClean="0"/>
                        <a:t>recently</a:t>
                      </a:r>
                      <a:r>
                        <a:rPr lang="id-ID" sz="1700" u="none" baseline="0" dirty="0" smtClean="0"/>
                        <a:t> come out of the hospital.</a:t>
                      </a:r>
                    </a:p>
                    <a:p>
                      <a:endParaRPr lang="id-ID" sz="1700" u="none" baseline="0" dirty="0" smtClean="0"/>
                    </a:p>
                    <a:p>
                      <a:endParaRPr lang="id-ID" sz="1700" u="none" baseline="0" dirty="0" smtClean="0"/>
                    </a:p>
                    <a:p>
                      <a:r>
                        <a:rPr lang="id-ID" sz="1700" u="none" baseline="0" dirty="0" smtClean="0"/>
                        <a:t>We haven’t got the video </a:t>
                      </a:r>
                      <a:r>
                        <a:rPr lang="id-ID" sz="1700" u="sng" baseline="0" dirty="0" smtClean="0"/>
                        <a:t>yet</a:t>
                      </a:r>
                      <a:r>
                        <a:rPr lang="id-ID" sz="1700" u="none" baseline="0" dirty="0" smtClean="0"/>
                        <a:t>.</a:t>
                      </a:r>
                    </a:p>
                    <a:p>
                      <a:endParaRPr lang="id-ID" sz="1700" u="none" baseline="0" dirty="0" smtClean="0"/>
                    </a:p>
                    <a:p>
                      <a:r>
                        <a:rPr lang="id-ID" sz="1700" u="none" baseline="0" dirty="0" smtClean="0"/>
                        <a:t>We have got our breakfast this </a:t>
                      </a:r>
                      <a:r>
                        <a:rPr lang="id-ID" sz="1700" u="sng" baseline="0" dirty="0" smtClean="0"/>
                        <a:t>morning.</a:t>
                      </a:r>
                      <a:endParaRPr lang="id-ID" sz="1700" b="1" i="0" u="sng" dirty="0"/>
                    </a:p>
                  </a:txBody>
                  <a:tcPr marT="34290" marB="34290"/>
                </a:tc>
              </a:tr>
            </a:tbl>
          </a:graphicData>
        </a:graphic>
      </p:graphicFrame>
    </p:spTree>
    <p:extLst>
      <p:ext uri="{BB962C8B-B14F-4D97-AF65-F5344CB8AC3E}">
        <p14:creationId xmlns:p14="http://schemas.microsoft.com/office/powerpoint/2010/main" val="2718198662"/>
      </p:ext>
    </p:extLst>
  </p:cSld>
  <p:clrMapOvr>
    <a:masterClrMapping/>
  </p:clrMapOvr>
  <p:transition spd="slow" advClick="0" advTm="45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D:\01 Job Widi\00 Sudah Terbit\Buku SMA\160293 Pathway X Wajib K13N\Gambar\07.00.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3813" y="0"/>
            <a:ext cx="9167813" cy="51435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E:\ELISA\ERLANGGA LISA\2016\MEDIA MENGAJAR PPT\Template PPT\Template PATHWAY SMA 1 WAJIB\banner Pathway SMA.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4521200"/>
            <a:ext cx="9144001" cy="6223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a:spLocks noChangeArrowheads="1"/>
          </p:cNvSpPr>
          <p:nvPr/>
        </p:nvSpPr>
        <p:spPr bwMode="auto">
          <a:xfrm>
            <a:off x="992706" y="3620926"/>
            <a:ext cx="7315200" cy="769441"/>
          </a:xfrm>
          <a:prstGeom prst="rect">
            <a:avLst/>
          </a:prstGeom>
          <a:solidFill>
            <a:srgbClr val="F9F9F9">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id-ID" sz="4400" b="1" dirty="0"/>
              <a:t>I’ve Been There</a:t>
            </a:r>
          </a:p>
        </p:txBody>
      </p:sp>
      <p:grpSp>
        <p:nvGrpSpPr>
          <p:cNvPr id="8" name="Group 7"/>
          <p:cNvGrpSpPr>
            <a:grpSpLocks/>
          </p:cNvGrpSpPr>
          <p:nvPr/>
        </p:nvGrpSpPr>
        <p:grpSpPr bwMode="auto">
          <a:xfrm>
            <a:off x="304800" y="2764338"/>
            <a:ext cx="2900363" cy="912475"/>
            <a:chOff x="3276600" y="398338"/>
            <a:chExt cx="2362200" cy="1244807"/>
          </a:xfrm>
        </p:grpSpPr>
        <p:grpSp>
          <p:nvGrpSpPr>
            <p:cNvPr id="9" name="Group 8"/>
            <p:cNvGrpSpPr/>
            <p:nvPr/>
          </p:nvGrpSpPr>
          <p:grpSpPr>
            <a:xfrm>
              <a:off x="3276600" y="425802"/>
              <a:ext cx="2362200" cy="1217343"/>
              <a:chOff x="3276600" y="425802"/>
              <a:chExt cx="2362200" cy="1217343"/>
            </a:xfrm>
            <a:solidFill>
              <a:schemeClr val="bg1">
                <a:lumMod val="50000"/>
              </a:schemeClr>
            </a:solidFill>
            <a:effectLst>
              <a:outerShdw blurRad="50800" dist="38100" dir="2700000" algn="tl" rotWithShape="0">
                <a:prstClr val="black">
                  <a:alpha val="40000"/>
                </a:prstClr>
              </a:outerShdw>
            </a:effectLst>
          </p:grpSpPr>
          <p:sp>
            <p:nvSpPr>
              <p:cNvPr id="11" name="Rectangle 10"/>
              <p:cNvSpPr/>
              <p:nvPr/>
            </p:nvSpPr>
            <p:spPr>
              <a:xfrm>
                <a:off x="3276600" y="425802"/>
                <a:ext cx="2362200" cy="850547"/>
              </a:xfrm>
              <a:prstGeom prst="rect">
                <a:avLst/>
              </a:prstGeom>
              <a:solidFill>
                <a:srgbClr val="C23C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p>
            </p:txBody>
          </p:sp>
          <p:sp>
            <p:nvSpPr>
              <p:cNvPr id="12" name="Isosceles Triangle 11"/>
              <p:cNvSpPr/>
              <p:nvPr/>
            </p:nvSpPr>
            <p:spPr>
              <a:xfrm rot="10800000">
                <a:off x="4973047" y="1233219"/>
                <a:ext cx="428366" cy="409926"/>
              </a:xfrm>
              <a:prstGeom prst="triangle">
                <a:avLst/>
              </a:prstGeom>
              <a:solidFill>
                <a:srgbClr val="C23C8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en-US"/>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en-US"/>
              </a:p>
            </p:txBody>
          </p:sp>
        </p:grpSp>
        <p:sp>
          <p:nvSpPr>
            <p:cNvPr id="10" name="Rectangle 9"/>
            <p:cNvSpPr>
              <a:spLocks noChangeArrowheads="1"/>
            </p:cNvSpPr>
            <p:nvPr/>
          </p:nvSpPr>
          <p:spPr bwMode="auto">
            <a:xfrm>
              <a:off x="3352800" y="398338"/>
              <a:ext cx="2209801" cy="88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lgn="l" rtl="0" eaLnBrk="0" fontAlgn="base" hangingPunct="0">
                <a:spcBef>
                  <a:spcPct val="0"/>
                </a:spcBef>
                <a:spcAft>
                  <a:spcPct val="0"/>
                </a:spcAft>
                <a:defRPr kern="1200">
                  <a:solidFill>
                    <a:schemeClr val="tx1"/>
                  </a:solidFill>
                  <a:latin typeface="Arial" charset="0"/>
                  <a:ea typeface="+mn-ea"/>
                  <a:cs typeface="Arial" charset="0"/>
                </a:defRPr>
              </a:lvl1pPr>
              <a:lvl2pPr marL="457200" algn="l" rtl="0" eaLnBrk="0" fontAlgn="base" hangingPunct="0">
                <a:spcBef>
                  <a:spcPct val="0"/>
                </a:spcBef>
                <a:spcAft>
                  <a:spcPct val="0"/>
                </a:spcAft>
                <a:defRPr kern="1200">
                  <a:solidFill>
                    <a:schemeClr val="tx1"/>
                  </a:solidFill>
                  <a:latin typeface="Arial" charset="0"/>
                  <a:ea typeface="+mn-ea"/>
                  <a:cs typeface="Arial" charset="0"/>
                </a:defRPr>
              </a:lvl2pPr>
              <a:lvl3pPr marL="914400" algn="l" rtl="0" eaLnBrk="0" fontAlgn="base" hangingPunct="0">
                <a:spcBef>
                  <a:spcPct val="0"/>
                </a:spcBef>
                <a:spcAft>
                  <a:spcPct val="0"/>
                </a:spcAft>
                <a:defRPr kern="1200">
                  <a:solidFill>
                    <a:schemeClr val="tx1"/>
                  </a:solidFill>
                  <a:latin typeface="Arial" charset="0"/>
                  <a:ea typeface="+mn-ea"/>
                  <a:cs typeface="Arial" charset="0"/>
                </a:defRPr>
              </a:lvl3pPr>
              <a:lvl4pPr marL="1371600" algn="l" rtl="0" eaLnBrk="0" fontAlgn="base" hangingPunct="0">
                <a:spcBef>
                  <a:spcPct val="0"/>
                </a:spcBef>
                <a:spcAft>
                  <a:spcPct val="0"/>
                </a:spcAft>
                <a:defRPr kern="1200">
                  <a:solidFill>
                    <a:schemeClr val="tx1"/>
                  </a:solidFill>
                  <a:latin typeface="Arial" charset="0"/>
                  <a:ea typeface="+mn-ea"/>
                  <a:cs typeface="Arial" charset="0"/>
                </a:defRPr>
              </a:lvl4pPr>
              <a:lvl5pPr marL="1828800" algn="l" rtl="0" eaLnBrk="0" fontAlgn="base" hangingPunct="0">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eaLnBrk="1" hangingPunct="1"/>
              <a:r>
                <a:rPr lang="en-US" altLang="en-US" sz="3600" b="1" dirty="0">
                  <a:solidFill>
                    <a:schemeClr val="bg1"/>
                  </a:solidFill>
                </a:rPr>
                <a:t>Chapter </a:t>
              </a:r>
              <a:r>
                <a:rPr lang="en-US" altLang="en-US" sz="3600" b="1" dirty="0" smtClean="0">
                  <a:solidFill>
                    <a:schemeClr val="bg1"/>
                  </a:solidFill>
                </a:rPr>
                <a:t>7</a:t>
              </a:r>
              <a:endParaRPr lang="en-US" altLang="en-US" sz="3600" b="1" dirty="0">
                <a:solidFill>
                  <a:schemeClr val="bg1"/>
                </a:solidFill>
              </a:endParaRPr>
            </a:p>
          </p:txBody>
        </p:sp>
      </p:grpSp>
      <p:sp>
        <p:nvSpPr>
          <p:cNvPr id="2" name="TextBox 1"/>
          <p:cNvSpPr txBox="1"/>
          <p:nvPr/>
        </p:nvSpPr>
        <p:spPr>
          <a:xfrm>
            <a:off x="5867400" y="4390367"/>
            <a:ext cx="2781082" cy="276999"/>
          </a:xfrm>
          <a:prstGeom prst="rect">
            <a:avLst/>
          </a:prstGeom>
          <a:solidFill>
            <a:schemeClr val="bg1">
              <a:alpha val="55000"/>
            </a:schemeClr>
          </a:solidFill>
        </p:spPr>
        <p:txBody>
          <a:bodyPr wrap="none" rtlCol="0">
            <a:spAutoFit/>
          </a:bodyPr>
          <a:lstStyle/>
          <a:p>
            <a:r>
              <a:rPr lang="en-US" sz="1200" dirty="0" err="1" smtClean="0">
                <a:solidFill>
                  <a:srgbClr val="0000FF"/>
                </a:solidFill>
              </a:rPr>
              <a:t>Sumber</a:t>
            </a:r>
            <a:r>
              <a:rPr lang="en-US" sz="1200" dirty="0" smtClean="0">
                <a:solidFill>
                  <a:srgbClr val="0000FF"/>
                </a:solidFill>
              </a:rPr>
              <a:t>: </a:t>
            </a:r>
            <a:r>
              <a:rPr lang="en-US" sz="1200" dirty="0" err="1" smtClean="0">
                <a:solidFill>
                  <a:srgbClr val="0000FF"/>
                </a:solidFill>
              </a:rPr>
              <a:t>Andrey</a:t>
            </a:r>
            <a:r>
              <a:rPr lang="en-US" sz="1200" dirty="0" smtClean="0">
                <a:solidFill>
                  <a:srgbClr val="0000FF"/>
                </a:solidFill>
              </a:rPr>
              <a:t> Plis/shutterstock.com</a:t>
            </a:r>
            <a:endParaRPr lang="en-US" sz="1200" dirty="0">
              <a:solidFill>
                <a:srgbClr val="0000FF"/>
              </a:solidFill>
            </a:endParaRPr>
          </a:p>
        </p:txBody>
      </p:sp>
    </p:spTree>
    <p:extLst>
      <p:ext uri="{BB962C8B-B14F-4D97-AF65-F5344CB8AC3E}">
        <p14:creationId xmlns:p14="http://schemas.microsoft.com/office/powerpoint/2010/main" val="1131658716"/>
      </p:ext>
    </p:extLst>
  </p:cSld>
  <p:clrMapOvr>
    <a:masterClrMapping/>
  </p:clrMapOvr>
  <p:transition spd="med" advClick="0" advTm="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par>
                          <p:cTn id="8" fill="hold">
                            <p:stCondLst>
                              <p:cond delay="750"/>
                            </p:stCondLst>
                            <p:childTnLst>
                              <p:par>
                                <p:cTn id="9" presetID="10" presetClass="entr" presetSubtype="0" fill="hold" grpId="0" nodeType="afterEffect">
                                  <p:stCondLst>
                                    <p:cond delay="25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22" presetClass="entr" presetSubtype="4" fill="hold" grpId="0" nodeType="afterEffect">
                                  <p:stCondLst>
                                    <p:cond delay="250"/>
                                  </p:stCondLst>
                                  <p:childTnLst>
                                    <p:set>
                                      <p:cBhvr>
                                        <p:cTn id="14" dur="1" fill="hold">
                                          <p:stCondLst>
                                            <p:cond delay="0"/>
                                          </p:stCondLst>
                                        </p:cTn>
                                        <p:tgtEl>
                                          <p:spTgt spid="2"/>
                                        </p:tgtEl>
                                        <p:attrNameLst>
                                          <p:attrName>style.visibility</p:attrName>
                                        </p:attrNameLst>
                                      </p:cBhvr>
                                      <p:to>
                                        <p:strVal val="visible"/>
                                      </p:to>
                                    </p:set>
                                    <p:animEffect transition="in" filter="wipe(down)">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564328770"/>
              </p:ext>
            </p:extLst>
          </p:nvPr>
        </p:nvGraphicFramePr>
        <p:xfrm>
          <a:off x="25590" y="1134368"/>
          <a:ext cx="8585010" cy="33423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381000" y="32087"/>
            <a:ext cx="8305800" cy="1015663"/>
          </a:xfrm>
          <a:prstGeom prst="rect">
            <a:avLst/>
          </a:prstGeom>
          <a:no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3000" b="1" dirty="0">
                <a:solidFill>
                  <a:srgbClr val="C00000"/>
                </a:solidFill>
              </a:rPr>
              <a:t>CHAPTER </a:t>
            </a:r>
            <a:r>
              <a:rPr lang="en-US" sz="3000" b="1" dirty="0" smtClean="0">
                <a:solidFill>
                  <a:srgbClr val="C00000"/>
                </a:solidFill>
              </a:rPr>
              <a:t>7</a:t>
            </a:r>
            <a:endParaRPr lang="en-US" sz="3000" b="1" dirty="0">
              <a:solidFill>
                <a:srgbClr val="C00000"/>
              </a:solidFill>
            </a:endParaRPr>
          </a:p>
          <a:p>
            <a:pPr algn="ctr"/>
            <a:r>
              <a:rPr lang="en-US" sz="3000" b="1" dirty="0">
                <a:solidFill>
                  <a:srgbClr val="C00000"/>
                </a:solidFill>
              </a:rPr>
              <a:t>I’ve Been There</a:t>
            </a:r>
          </a:p>
        </p:txBody>
      </p:sp>
    </p:spTree>
    <p:extLst>
      <p:ext uri="{BB962C8B-B14F-4D97-AF65-F5344CB8AC3E}">
        <p14:creationId xmlns:p14="http://schemas.microsoft.com/office/powerpoint/2010/main" val="2941943891"/>
      </p:ext>
    </p:extLst>
  </p:cSld>
  <p:clrMapOvr>
    <a:masterClrMapping/>
  </p:clrMapOvr>
  <p:transition spd="slow" advClick="0" advTm="7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750"/>
                            </p:stCondLst>
                            <p:childTnLst>
                              <p:par>
                                <p:cTn id="9" presetID="22" presetClass="entr" presetSubtype="1"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0050" y="165435"/>
            <a:ext cx="8305800" cy="584775"/>
          </a:xfrm>
          <a:prstGeom prst="rect">
            <a:avLst/>
          </a:prstGeom>
          <a:solidFill>
            <a:srgbClr val="C23C89"/>
          </a:solid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d-ID" sz="3200" b="1" dirty="0" smtClean="0"/>
              <a:t>Grammar In Action</a:t>
            </a:r>
            <a:endParaRPr lang="id-ID" sz="3200" b="1" dirty="0"/>
          </a:p>
        </p:txBody>
      </p:sp>
      <p:sp>
        <p:nvSpPr>
          <p:cNvPr id="5" name="TextBox 4"/>
          <p:cNvSpPr txBox="1"/>
          <p:nvPr/>
        </p:nvSpPr>
        <p:spPr>
          <a:xfrm>
            <a:off x="431745" y="831183"/>
            <a:ext cx="4684552" cy="461665"/>
          </a:xfrm>
          <a:prstGeom prst="rect">
            <a:avLst/>
          </a:prstGeom>
          <a:noFill/>
        </p:spPr>
        <p:txBody>
          <a:bodyPr wrap="none" rtlCol="0">
            <a:spAutoFit/>
          </a:bodyPr>
          <a:lstStyle/>
          <a:p>
            <a:r>
              <a:rPr lang="en-US" sz="2400" b="1" dirty="0" smtClean="0">
                <a:solidFill>
                  <a:srgbClr val="C00000"/>
                </a:solidFill>
              </a:rPr>
              <a:t>SIMPLE PAST MAY REFER TO:</a:t>
            </a:r>
            <a:endParaRPr lang="en-US" sz="2400" b="1" dirty="0">
              <a:solidFill>
                <a:srgbClr val="C00000"/>
              </a:solidFill>
            </a:endParaRPr>
          </a:p>
        </p:txBody>
      </p:sp>
      <p:graphicFrame>
        <p:nvGraphicFramePr>
          <p:cNvPr id="6" name="Diagram 5"/>
          <p:cNvGraphicFramePr/>
          <p:nvPr>
            <p:extLst>
              <p:ext uri="{D42A27DB-BD31-4B8C-83A1-F6EECF244321}">
                <p14:modId xmlns:p14="http://schemas.microsoft.com/office/powerpoint/2010/main" val="3668080242"/>
              </p:ext>
            </p:extLst>
          </p:nvPr>
        </p:nvGraphicFramePr>
        <p:xfrm>
          <a:off x="431744" y="1365037"/>
          <a:ext cx="8274105" cy="31397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7596690"/>
      </p:ext>
    </p:extLst>
  </p:cSld>
  <p:clrMapOvr>
    <a:masterClrMapping/>
  </p:clrMapOvr>
  <p:transition spd="slow" advClick="0" advTm="30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750"/>
                            </p:stCondLst>
                            <p:childTnLst>
                              <p:par>
                                <p:cTn id="9" presetID="22" presetClass="entr" presetSubtype="1"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500"/>
                            </p:stCondLst>
                            <p:childTnLst>
                              <p:par>
                                <p:cTn id="13" presetID="22" presetClass="entr" presetSubtype="1" fill="hold" grpId="0" nodeType="afterEffect">
                                  <p:stCondLst>
                                    <p:cond delay="250"/>
                                  </p:stCondLst>
                                  <p:childTnLst>
                                    <p:set>
                                      <p:cBhvr>
                                        <p:cTn id="14" dur="1" fill="hold">
                                          <p:stCondLst>
                                            <p:cond delay="0"/>
                                          </p:stCondLst>
                                        </p:cTn>
                                        <p:tgtEl>
                                          <p:spTgt spid="6">
                                            <p:graphicEl>
                                              <a:dgm id="{B3B2F004-4EF6-4D5F-86FF-D8407ED822B5}"/>
                                            </p:graphicEl>
                                          </p:spTgt>
                                        </p:tgtEl>
                                        <p:attrNameLst>
                                          <p:attrName>style.visibility</p:attrName>
                                        </p:attrNameLst>
                                      </p:cBhvr>
                                      <p:to>
                                        <p:strVal val="visible"/>
                                      </p:to>
                                    </p:set>
                                    <p:animEffect transition="in" filter="wipe(up)">
                                      <p:cBhvr>
                                        <p:cTn id="15" dur="500"/>
                                        <p:tgtEl>
                                          <p:spTgt spid="6">
                                            <p:graphicEl>
                                              <a:dgm id="{B3B2F004-4EF6-4D5F-86FF-D8407ED822B5}"/>
                                            </p:graphicEl>
                                          </p:spTgt>
                                        </p:tgtEl>
                                      </p:cBhvr>
                                    </p:animEffect>
                                  </p:childTnLst>
                                </p:cTn>
                              </p:par>
                            </p:childTnLst>
                          </p:cTn>
                        </p:par>
                        <p:par>
                          <p:cTn id="16" fill="hold">
                            <p:stCondLst>
                              <p:cond delay="2250"/>
                            </p:stCondLst>
                            <p:childTnLst>
                              <p:par>
                                <p:cTn id="17" presetID="22" presetClass="entr" presetSubtype="1" fill="hold" grpId="0" nodeType="afterEffect">
                                  <p:stCondLst>
                                    <p:cond delay="250"/>
                                  </p:stCondLst>
                                  <p:childTnLst>
                                    <p:set>
                                      <p:cBhvr>
                                        <p:cTn id="18" dur="1" fill="hold">
                                          <p:stCondLst>
                                            <p:cond delay="0"/>
                                          </p:stCondLst>
                                        </p:cTn>
                                        <p:tgtEl>
                                          <p:spTgt spid="6">
                                            <p:graphicEl>
                                              <a:dgm id="{179AA740-575B-4724-A373-7CB7E4F0896B}"/>
                                            </p:graphicEl>
                                          </p:spTgt>
                                        </p:tgtEl>
                                        <p:attrNameLst>
                                          <p:attrName>style.visibility</p:attrName>
                                        </p:attrNameLst>
                                      </p:cBhvr>
                                      <p:to>
                                        <p:strVal val="visible"/>
                                      </p:to>
                                    </p:set>
                                    <p:animEffect transition="in" filter="wipe(up)">
                                      <p:cBhvr>
                                        <p:cTn id="19" dur="500"/>
                                        <p:tgtEl>
                                          <p:spTgt spid="6">
                                            <p:graphicEl>
                                              <a:dgm id="{179AA740-575B-4724-A373-7CB7E4F0896B}"/>
                                            </p:graphicEl>
                                          </p:spTgt>
                                        </p:tgtEl>
                                      </p:cBhvr>
                                    </p:animEffect>
                                  </p:childTnLst>
                                </p:cTn>
                              </p:par>
                            </p:childTnLst>
                          </p:cTn>
                        </p:par>
                        <p:par>
                          <p:cTn id="20" fill="hold">
                            <p:stCondLst>
                              <p:cond delay="3000"/>
                            </p:stCondLst>
                            <p:childTnLst>
                              <p:par>
                                <p:cTn id="21" presetID="22" presetClass="entr" presetSubtype="1" fill="hold" grpId="0" nodeType="afterEffect">
                                  <p:stCondLst>
                                    <p:cond delay="250"/>
                                  </p:stCondLst>
                                  <p:childTnLst>
                                    <p:set>
                                      <p:cBhvr>
                                        <p:cTn id="22" dur="1" fill="hold">
                                          <p:stCondLst>
                                            <p:cond delay="0"/>
                                          </p:stCondLst>
                                        </p:cTn>
                                        <p:tgtEl>
                                          <p:spTgt spid="6">
                                            <p:graphicEl>
                                              <a:dgm id="{E28D8E14-7801-4CCE-B72A-4A599F0508F6}"/>
                                            </p:graphicEl>
                                          </p:spTgt>
                                        </p:tgtEl>
                                        <p:attrNameLst>
                                          <p:attrName>style.visibility</p:attrName>
                                        </p:attrNameLst>
                                      </p:cBhvr>
                                      <p:to>
                                        <p:strVal val="visible"/>
                                      </p:to>
                                    </p:set>
                                    <p:animEffect transition="in" filter="wipe(up)">
                                      <p:cBhvr>
                                        <p:cTn id="23" dur="500"/>
                                        <p:tgtEl>
                                          <p:spTgt spid="6">
                                            <p:graphicEl>
                                              <a:dgm id="{E28D8E14-7801-4CCE-B72A-4A599F0508F6}"/>
                                            </p:graphicEl>
                                          </p:spTgt>
                                        </p:tgtEl>
                                      </p:cBhvr>
                                    </p:animEffect>
                                  </p:childTnLst>
                                </p:cTn>
                              </p:par>
                            </p:childTnLst>
                          </p:cTn>
                        </p:par>
                        <p:par>
                          <p:cTn id="24" fill="hold">
                            <p:stCondLst>
                              <p:cond delay="3750"/>
                            </p:stCondLst>
                            <p:childTnLst>
                              <p:par>
                                <p:cTn id="25" presetID="22" presetClass="entr" presetSubtype="1" fill="hold" grpId="0" nodeType="afterEffect">
                                  <p:stCondLst>
                                    <p:cond delay="250"/>
                                  </p:stCondLst>
                                  <p:childTnLst>
                                    <p:set>
                                      <p:cBhvr>
                                        <p:cTn id="26" dur="1" fill="hold">
                                          <p:stCondLst>
                                            <p:cond delay="0"/>
                                          </p:stCondLst>
                                        </p:cTn>
                                        <p:tgtEl>
                                          <p:spTgt spid="6">
                                            <p:graphicEl>
                                              <a:dgm id="{9CC4A3CA-36BD-4027-9402-BDFB9D0A794F}"/>
                                            </p:graphicEl>
                                          </p:spTgt>
                                        </p:tgtEl>
                                        <p:attrNameLst>
                                          <p:attrName>style.visibility</p:attrName>
                                        </p:attrNameLst>
                                      </p:cBhvr>
                                      <p:to>
                                        <p:strVal val="visible"/>
                                      </p:to>
                                    </p:set>
                                    <p:animEffect transition="in" filter="wipe(up)">
                                      <p:cBhvr>
                                        <p:cTn id="27" dur="500"/>
                                        <p:tgtEl>
                                          <p:spTgt spid="6">
                                            <p:graphicEl>
                                              <a:dgm id="{9CC4A3CA-36BD-4027-9402-BDFB9D0A794F}"/>
                                            </p:graphicEl>
                                          </p:spTgt>
                                        </p:tgtEl>
                                      </p:cBhvr>
                                    </p:animEffect>
                                  </p:childTnLst>
                                </p:cTn>
                              </p:par>
                            </p:childTnLst>
                          </p:cTn>
                        </p:par>
                        <p:par>
                          <p:cTn id="28" fill="hold">
                            <p:stCondLst>
                              <p:cond delay="4500"/>
                            </p:stCondLst>
                            <p:childTnLst>
                              <p:par>
                                <p:cTn id="29" presetID="22" presetClass="entr" presetSubtype="1" fill="hold" grpId="0" nodeType="afterEffect">
                                  <p:stCondLst>
                                    <p:cond delay="250"/>
                                  </p:stCondLst>
                                  <p:childTnLst>
                                    <p:set>
                                      <p:cBhvr>
                                        <p:cTn id="30" dur="1" fill="hold">
                                          <p:stCondLst>
                                            <p:cond delay="0"/>
                                          </p:stCondLst>
                                        </p:cTn>
                                        <p:tgtEl>
                                          <p:spTgt spid="6">
                                            <p:graphicEl>
                                              <a:dgm id="{F03E17B6-5370-4816-835A-C67082B7B45E}"/>
                                            </p:graphicEl>
                                          </p:spTgt>
                                        </p:tgtEl>
                                        <p:attrNameLst>
                                          <p:attrName>style.visibility</p:attrName>
                                        </p:attrNameLst>
                                      </p:cBhvr>
                                      <p:to>
                                        <p:strVal val="visible"/>
                                      </p:to>
                                    </p:set>
                                    <p:animEffect transition="in" filter="wipe(up)">
                                      <p:cBhvr>
                                        <p:cTn id="31" dur="500"/>
                                        <p:tgtEl>
                                          <p:spTgt spid="6">
                                            <p:graphicEl>
                                              <a:dgm id="{F03E17B6-5370-4816-835A-C67082B7B45E}"/>
                                            </p:graphicEl>
                                          </p:spTgt>
                                        </p:tgtEl>
                                      </p:cBhvr>
                                    </p:animEffect>
                                  </p:childTnLst>
                                </p:cTn>
                              </p:par>
                            </p:childTnLst>
                          </p:cTn>
                        </p:par>
                        <p:par>
                          <p:cTn id="32" fill="hold">
                            <p:stCondLst>
                              <p:cond delay="5250"/>
                            </p:stCondLst>
                            <p:childTnLst>
                              <p:par>
                                <p:cTn id="33" presetID="22" presetClass="entr" presetSubtype="1" fill="hold" grpId="0" nodeType="afterEffect">
                                  <p:stCondLst>
                                    <p:cond delay="250"/>
                                  </p:stCondLst>
                                  <p:childTnLst>
                                    <p:set>
                                      <p:cBhvr>
                                        <p:cTn id="34" dur="1" fill="hold">
                                          <p:stCondLst>
                                            <p:cond delay="0"/>
                                          </p:stCondLst>
                                        </p:cTn>
                                        <p:tgtEl>
                                          <p:spTgt spid="6">
                                            <p:graphicEl>
                                              <a:dgm id="{DA66F01E-926B-4F2E-A49B-F225146F569D}"/>
                                            </p:graphicEl>
                                          </p:spTgt>
                                        </p:tgtEl>
                                        <p:attrNameLst>
                                          <p:attrName>style.visibility</p:attrName>
                                        </p:attrNameLst>
                                      </p:cBhvr>
                                      <p:to>
                                        <p:strVal val="visible"/>
                                      </p:to>
                                    </p:set>
                                    <p:animEffect transition="in" filter="wipe(up)">
                                      <p:cBhvr>
                                        <p:cTn id="35" dur="500"/>
                                        <p:tgtEl>
                                          <p:spTgt spid="6">
                                            <p:graphicEl>
                                              <a:dgm id="{DA66F01E-926B-4F2E-A49B-F225146F569D}"/>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Graphic spid="6"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00050" y="325219"/>
            <a:ext cx="8305800" cy="646331"/>
          </a:xfrm>
          <a:prstGeom prst="rect">
            <a:avLst/>
          </a:prstGeom>
          <a:solidFill>
            <a:srgbClr val="C23C89"/>
          </a:solid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d-ID" sz="3600" b="1" dirty="0" smtClean="0"/>
              <a:t>Grammar In Action</a:t>
            </a:r>
            <a:endParaRPr lang="id-ID" sz="3600" b="1" dirty="0"/>
          </a:p>
        </p:txBody>
      </p:sp>
      <p:sp>
        <p:nvSpPr>
          <p:cNvPr id="5" name="TextBox 4"/>
          <p:cNvSpPr txBox="1"/>
          <p:nvPr/>
        </p:nvSpPr>
        <p:spPr>
          <a:xfrm>
            <a:off x="431745" y="1123950"/>
            <a:ext cx="7026988" cy="477054"/>
          </a:xfrm>
          <a:prstGeom prst="rect">
            <a:avLst/>
          </a:prstGeom>
          <a:noFill/>
        </p:spPr>
        <p:txBody>
          <a:bodyPr wrap="none" rtlCol="0">
            <a:spAutoFit/>
          </a:bodyPr>
          <a:lstStyle/>
          <a:p>
            <a:r>
              <a:rPr lang="en-US" sz="2500" b="1" dirty="0" smtClean="0">
                <a:solidFill>
                  <a:srgbClr val="C00000"/>
                </a:solidFill>
              </a:rPr>
              <a:t>PRESENT PERFECT TENSE MAY REVER TO:</a:t>
            </a:r>
            <a:endParaRPr lang="en-US" sz="2500" b="1" dirty="0">
              <a:solidFill>
                <a:srgbClr val="C00000"/>
              </a:solidFill>
            </a:endParaRPr>
          </a:p>
        </p:txBody>
      </p:sp>
      <p:graphicFrame>
        <p:nvGraphicFramePr>
          <p:cNvPr id="6" name="Diagram 5"/>
          <p:cNvGraphicFramePr/>
          <p:nvPr>
            <p:extLst>
              <p:ext uri="{D42A27DB-BD31-4B8C-83A1-F6EECF244321}">
                <p14:modId xmlns:p14="http://schemas.microsoft.com/office/powerpoint/2010/main" val="2778037797"/>
              </p:ext>
            </p:extLst>
          </p:nvPr>
        </p:nvGraphicFramePr>
        <p:xfrm>
          <a:off x="431744" y="1733550"/>
          <a:ext cx="8274105" cy="2743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88837665"/>
      </p:ext>
    </p:extLst>
  </p:cSld>
  <p:clrMapOvr>
    <a:masterClrMapping/>
  </p:clrMapOvr>
  <p:transition spd="slow" advClick="0" advTm="30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up)">
                                      <p:cBhvr>
                                        <p:cTn id="11" dur="500"/>
                                        <p:tgtEl>
                                          <p:spTgt spid="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6">
                                            <p:graphicEl>
                                              <a:dgm id="{A6318ED8-9FCE-47DA-B743-AE23AF9E1CD3}"/>
                                            </p:graphicEl>
                                          </p:spTgt>
                                        </p:tgtEl>
                                        <p:attrNameLst>
                                          <p:attrName>style.visibility</p:attrName>
                                        </p:attrNameLst>
                                      </p:cBhvr>
                                      <p:to>
                                        <p:strVal val="visible"/>
                                      </p:to>
                                    </p:set>
                                    <p:animEffect transition="in" filter="wipe(up)">
                                      <p:cBhvr>
                                        <p:cTn id="15" dur="500"/>
                                        <p:tgtEl>
                                          <p:spTgt spid="6">
                                            <p:graphicEl>
                                              <a:dgm id="{A6318ED8-9FCE-47DA-B743-AE23AF9E1CD3}"/>
                                            </p:graphic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graphicEl>
                                              <a:dgm id="{573ED625-75B4-4207-9BC2-BC74F52B4D79}"/>
                                            </p:graphicEl>
                                          </p:spTgt>
                                        </p:tgtEl>
                                        <p:attrNameLst>
                                          <p:attrName>style.visibility</p:attrName>
                                        </p:attrNameLst>
                                      </p:cBhvr>
                                      <p:to>
                                        <p:strVal val="visible"/>
                                      </p:to>
                                    </p:set>
                                    <p:animEffect transition="in" filter="wipe(up)">
                                      <p:cBhvr>
                                        <p:cTn id="19" dur="500"/>
                                        <p:tgtEl>
                                          <p:spTgt spid="6">
                                            <p:graphicEl>
                                              <a:dgm id="{573ED625-75B4-4207-9BC2-BC74F52B4D79}"/>
                                            </p:graphicEl>
                                          </p:spTgt>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6">
                                            <p:graphicEl>
                                              <a:dgm id="{21391355-06E2-4197-AA3E-8AC52D71991F}"/>
                                            </p:graphicEl>
                                          </p:spTgt>
                                        </p:tgtEl>
                                        <p:attrNameLst>
                                          <p:attrName>style.visibility</p:attrName>
                                        </p:attrNameLst>
                                      </p:cBhvr>
                                      <p:to>
                                        <p:strVal val="visible"/>
                                      </p:to>
                                    </p:set>
                                    <p:animEffect transition="in" filter="wipe(up)">
                                      <p:cBhvr>
                                        <p:cTn id="23" dur="500"/>
                                        <p:tgtEl>
                                          <p:spTgt spid="6">
                                            <p:graphicEl>
                                              <a:dgm id="{21391355-06E2-4197-AA3E-8AC52D71991F}"/>
                                            </p:graphicEl>
                                          </p:spTgt>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6">
                                            <p:graphicEl>
                                              <a:dgm id="{70319B06-65FA-4067-AFB9-676BAD9A08B5}"/>
                                            </p:graphicEl>
                                          </p:spTgt>
                                        </p:tgtEl>
                                        <p:attrNameLst>
                                          <p:attrName>style.visibility</p:attrName>
                                        </p:attrNameLst>
                                      </p:cBhvr>
                                      <p:to>
                                        <p:strVal val="visible"/>
                                      </p:to>
                                    </p:set>
                                    <p:animEffect transition="in" filter="wipe(up)">
                                      <p:cBhvr>
                                        <p:cTn id="27" dur="500"/>
                                        <p:tgtEl>
                                          <p:spTgt spid="6">
                                            <p:graphicEl>
                                              <a:dgm id="{70319B06-65FA-4067-AFB9-676BAD9A08B5}"/>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Graphic spid="6"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89021" y="1538228"/>
            <a:ext cx="8297779" cy="2862322"/>
          </a:xfrm>
          <a:prstGeom prst="rect">
            <a:avLst/>
          </a:prstGeom>
          <a:solidFill>
            <a:schemeClr val="accent6">
              <a:lumMod val="20000"/>
              <a:lumOff val="80000"/>
            </a:schemeClr>
          </a:solidFill>
        </p:spPr>
        <p:txBody>
          <a:bodyPr wrap="square" numCol="2" spcCol="216000">
            <a:spAutoFit/>
          </a:bodyPr>
          <a:lstStyle/>
          <a:p>
            <a:r>
              <a:rPr lang="id-ID" dirty="0" smtClean="0"/>
              <a:t>EFL or English as Foreign Language refers to English that is taught based on the users’ local language cultures, suiting each of their backgrounds, as it is commonly spoken in its origin countries.</a:t>
            </a:r>
            <a:r>
              <a:rPr lang="en-US" dirty="0" smtClean="0"/>
              <a:t> </a:t>
            </a:r>
            <a:r>
              <a:rPr lang="id-ID" dirty="0" smtClean="0"/>
              <a:t>For instance, one whose mother tongue is Chinese may express his or her English in </a:t>
            </a:r>
            <a:r>
              <a:rPr lang="id-ID" i="1" dirty="0" smtClean="0"/>
              <a:t>Chinglish</a:t>
            </a:r>
            <a:r>
              <a:rPr lang="id-ID" dirty="0" smtClean="0"/>
              <a:t> style. Some communication experts consider that communication is aimed at delivering message, not words, so that the use of sentence models or styles must of course be flexible. For instance, people will still understand when you make mistakes in using tenses.</a:t>
            </a:r>
          </a:p>
          <a:p>
            <a:r>
              <a:rPr lang="id-ID" dirty="0" smtClean="0"/>
              <a:t>Example</a:t>
            </a:r>
            <a:r>
              <a:rPr lang="en-US" dirty="0" smtClean="0"/>
              <a:t>:</a:t>
            </a:r>
            <a:endParaRPr lang="id-ID" dirty="0" smtClean="0"/>
          </a:p>
          <a:p>
            <a:r>
              <a:rPr lang="id-ID" i="1" dirty="0" smtClean="0"/>
              <a:t>I </a:t>
            </a:r>
            <a:r>
              <a:rPr lang="id-ID" i="1" u="sng" dirty="0" smtClean="0"/>
              <a:t>go</a:t>
            </a:r>
            <a:r>
              <a:rPr lang="id-ID" i="1" dirty="0" smtClean="0"/>
              <a:t> to Semarang. </a:t>
            </a:r>
            <a:r>
              <a:rPr lang="id-ID" dirty="0" smtClean="0"/>
              <a:t>(This should be: </a:t>
            </a:r>
            <a:r>
              <a:rPr lang="id-ID" i="1" dirty="0" smtClean="0"/>
              <a:t>I </a:t>
            </a:r>
            <a:r>
              <a:rPr lang="id-ID" i="1" u="sng" dirty="0" smtClean="0"/>
              <a:t>went</a:t>
            </a:r>
            <a:r>
              <a:rPr lang="id-ID" i="1" dirty="0" smtClean="0"/>
              <a:t> to Semarang yesterday</a:t>
            </a:r>
            <a:r>
              <a:rPr lang="id-ID" dirty="0" smtClean="0"/>
              <a:t>.)</a:t>
            </a:r>
            <a:endParaRPr lang="id-ID" dirty="0"/>
          </a:p>
        </p:txBody>
      </p:sp>
      <p:sp>
        <p:nvSpPr>
          <p:cNvPr id="4" name="TextBox 3"/>
          <p:cNvSpPr txBox="1"/>
          <p:nvPr/>
        </p:nvSpPr>
        <p:spPr>
          <a:xfrm>
            <a:off x="381000" y="361950"/>
            <a:ext cx="8305800" cy="584775"/>
          </a:xfrm>
          <a:prstGeom prst="rect">
            <a:avLst/>
          </a:prstGeom>
          <a:solidFill>
            <a:srgbClr val="C23C89"/>
          </a:solid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d-ID" sz="3200" b="1" dirty="0" smtClean="0"/>
              <a:t>Cultural Awareness</a:t>
            </a:r>
            <a:endParaRPr lang="id-ID" sz="3200" b="1" dirty="0"/>
          </a:p>
        </p:txBody>
      </p:sp>
      <p:sp>
        <p:nvSpPr>
          <p:cNvPr id="5" name="TextBox 4"/>
          <p:cNvSpPr txBox="1"/>
          <p:nvPr/>
        </p:nvSpPr>
        <p:spPr>
          <a:xfrm>
            <a:off x="376989" y="1043285"/>
            <a:ext cx="5671168" cy="461665"/>
          </a:xfrm>
          <a:prstGeom prst="rect">
            <a:avLst/>
          </a:prstGeom>
          <a:noFill/>
        </p:spPr>
        <p:txBody>
          <a:bodyPr wrap="none" rtlCol="0">
            <a:spAutoFit/>
          </a:bodyPr>
          <a:lstStyle/>
          <a:p>
            <a:r>
              <a:rPr lang="id-ID" sz="2400" b="1" dirty="0" smtClean="0">
                <a:solidFill>
                  <a:srgbClr val="C00000"/>
                </a:solidFill>
              </a:rPr>
              <a:t>ENGLISH AS A FOREIGN LANGUAGE</a:t>
            </a:r>
            <a:endParaRPr lang="en-US" sz="2400" b="1" dirty="0">
              <a:solidFill>
                <a:srgbClr val="C00000"/>
              </a:solidFill>
            </a:endParaRPr>
          </a:p>
        </p:txBody>
      </p:sp>
    </p:spTree>
    <p:extLst>
      <p:ext uri="{BB962C8B-B14F-4D97-AF65-F5344CB8AC3E}">
        <p14:creationId xmlns:p14="http://schemas.microsoft.com/office/powerpoint/2010/main" val="3115785473"/>
      </p:ext>
    </p:extLst>
  </p:cSld>
  <p:clrMapOvr>
    <a:masterClrMapping/>
  </p:clrMapOvr>
  <p:transition spd="slow" advClick="0" advTm="40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500"/>
                            </p:stCondLst>
                            <p:childTnLst>
                              <p:par>
                                <p:cTn id="13" presetID="42" presetClass="entr" presetSubtype="0" fill="hold" grpId="0" nodeType="afterEffect">
                                  <p:stCondLst>
                                    <p:cond delay="25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1000"/>
                                        <p:tgtEl>
                                          <p:spTgt spid="3"/>
                                        </p:tgtEl>
                                      </p:cBhvr>
                                    </p:animEffect>
                                    <p:anim calcmode="lin" valueType="num">
                                      <p:cBhvr>
                                        <p:cTn id="16" dur="1000" fill="hold"/>
                                        <p:tgtEl>
                                          <p:spTgt spid="3"/>
                                        </p:tgtEl>
                                        <p:attrNameLst>
                                          <p:attrName>ppt_x</p:attrName>
                                        </p:attrNameLst>
                                      </p:cBhvr>
                                      <p:tavLst>
                                        <p:tav tm="0">
                                          <p:val>
                                            <p:strVal val="#ppt_x"/>
                                          </p:val>
                                        </p:tav>
                                        <p:tav tm="100000">
                                          <p:val>
                                            <p:strVal val="#ppt_x"/>
                                          </p:val>
                                        </p:tav>
                                      </p:tavLst>
                                    </p:anim>
                                    <p:anim calcmode="lin" valueType="num">
                                      <p:cBhvr>
                                        <p:cTn id="1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971550"/>
            <a:ext cx="4328884" cy="52322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id-ID" sz="2800" b="1" dirty="0" smtClean="0">
                <a:solidFill>
                  <a:srgbClr val="C00000"/>
                </a:solidFill>
              </a:rPr>
              <a:t>SIMPLE PAST TENSE</a:t>
            </a:r>
            <a:endParaRPr lang="id-ID" sz="2800" b="1" dirty="0">
              <a:solidFill>
                <a:srgbClr val="C00000"/>
              </a:solidFill>
            </a:endParaRPr>
          </a:p>
        </p:txBody>
      </p:sp>
      <p:sp>
        <p:nvSpPr>
          <p:cNvPr id="5" name="TextBox 4"/>
          <p:cNvSpPr txBox="1"/>
          <p:nvPr/>
        </p:nvSpPr>
        <p:spPr>
          <a:xfrm>
            <a:off x="400051" y="1581150"/>
            <a:ext cx="8305800" cy="2862322"/>
          </a:xfrm>
          <a:prstGeom prst="rect">
            <a:avLst/>
          </a:prstGeom>
          <a:solidFill>
            <a:schemeClr val="accent2">
              <a:lumMod val="20000"/>
              <a:lumOff val="80000"/>
            </a:schemeClr>
          </a:solidFill>
        </p:spPr>
        <p:txBody>
          <a:bodyPr wrap="square" rtlCol="0">
            <a:spAutoFit/>
          </a:bodyPr>
          <a:lstStyle/>
          <a:p>
            <a:pPr marL="285750" indent="-285750">
              <a:buFont typeface="Arial" pitchFamily="34" charset="0"/>
              <a:buChar char="•"/>
            </a:pPr>
            <a:r>
              <a:rPr lang="id-ID" sz="2000" dirty="0" smtClean="0"/>
              <a:t>The regular ending for the past simple, for all persons, is </a:t>
            </a:r>
            <a:r>
              <a:rPr lang="id-ID" sz="2000" b="1" i="1" dirty="0" smtClean="0"/>
              <a:t>–ed</a:t>
            </a:r>
            <a:r>
              <a:rPr lang="id-ID" sz="2000" i="1" dirty="0" smtClean="0"/>
              <a:t>.</a:t>
            </a:r>
          </a:p>
          <a:p>
            <a:pPr marL="285750" indent="-285750">
              <a:buFont typeface="Arial" pitchFamily="34" charset="0"/>
              <a:buChar char="•"/>
            </a:pPr>
            <a:r>
              <a:rPr lang="id-ID" sz="2000" dirty="0" smtClean="0"/>
              <a:t>Only the verb to be has two separate forms for the past: </a:t>
            </a:r>
            <a:r>
              <a:rPr lang="id-ID" sz="2000" b="1" dirty="0" smtClean="0"/>
              <a:t>was</a:t>
            </a:r>
            <a:r>
              <a:rPr lang="id-ID" sz="2000" dirty="0" smtClean="0"/>
              <a:t> for the singular, </a:t>
            </a:r>
          </a:p>
          <a:p>
            <a:r>
              <a:rPr lang="id-ID" sz="2000" dirty="0"/>
              <a:t> </a:t>
            </a:r>
            <a:r>
              <a:rPr lang="id-ID" sz="2000" dirty="0" smtClean="0"/>
              <a:t>    </a:t>
            </a:r>
            <a:r>
              <a:rPr lang="id-ID" sz="2000" b="1" dirty="0" smtClean="0"/>
              <a:t>were</a:t>
            </a:r>
            <a:r>
              <a:rPr lang="id-ID" sz="2000" dirty="0" smtClean="0"/>
              <a:t> for the plural.</a:t>
            </a:r>
          </a:p>
          <a:p>
            <a:pPr marL="285750" indent="-285750">
              <a:buFont typeface="Arial" pitchFamily="34" charset="0"/>
              <a:buChar char="•"/>
            </a:pPr>
            <a:r>
              <a:rPr lang="id-ID" sz="2000" dirty="0" smtClean="0"/>
              <a:t>There are many verbs ending in </a:t>
            </a:r>
            <a:r>
              <a:rPr lang="id-ID" sz="2000" b="1" i="1" dirty="0" smtClean="0"/>
              <a:t>–t</a:t>
            </a:r>
            <a:r>
              <a:rPr lang="id-ID" sz="2000" dirty="0" smtClean="0"/>
              <a:t>, such as l</a:t>
            </a:r>
            <a:r>
              <a:rPr lang="id-ID" sz="2000" i="1" dirty="0" smtClean="0"/>
              <a:t>earnt, burnt, spelt, split, dwelt</a:t>
            </a:r>
            <a:r>
              <a:rPr lang="id-ID" sz="2000" dirty="0" smtClean="0"/>
              <a:t>, etc.</a:t>
            </a:r>
          </a:p>
          <a:p>
            <a:pPr marL="285750" indent="-285750">
              <a:buFont typeface="Arial" pitchFamily="34" charset="0"/>
              <a:buChar char="•"/>
            </a:pPr>
            <a:r>
              <a:rPr lang="id-ID" sz="2000" dirty="0" smtClean="0"/>
              <a:t>The word </a:t>
            </a:r>
            <a:r>
              <a:rPr lang="id-ID" sz="2000" i="1" dirty="0" smtClean="0"/>
              <a:t>ago </a:t>
            </a:r>
            <a:r>
              <a:rPr lang="id-ID" sz="2000" dirty="0" smtClean="0"/>
              <a:t>requires the use of past tense, even if the time indicated comes </a:t>
            </a:r>
          </a:p>
          <a:p>
            <a:r>
              <a:rPr lang="id-ID" sz="2000" i="1" dirty="0"/>
              <a:t> </a:t>
            </a:r>
            <a:r>
              <a:rPr lang="id-ID" sz="2000" i="1" dirty="0" smtClean="0"/>
              <a:t>    </a:t>
            </a:r>
            <a:r>
              <a:rPr lang="id-ID" sz="2000" dirty="0" smtClean="0"/>
              <a:t>almost up to the present. (They l</a:t>
            </a:r>
            <a:r>
              <a:rPr lang="id-ID" sz="2000" i="1" dirty="0" smtClean="0"/>
              <a:t>eft</a:t>
            </a:r>
            <a:r>
              <a:rPr lang="id-ID" sz="2000" dirty="0" smtClean="0"/>
              <a:t> one minute ago.)</a:t>
            </a:r>
            <a:endParaRPr lang="id-ID" sz="2000" dirty="0"/>
          </a:p>
        </p:txBody>
      </p:sp>
      <p:sp>
        <p:nvSpPr>
          <p:cNvPr id="6" name="TextBox 5"/>
          <p:cNvSpPr txBox="1"/>
          <p:nvPr/>
        </p:nvSpPr>
        <p:spPr>
          <a:xfrm>
            <a:off x="400050" y="234375"/>
            <a:ext cx="8305800" cy="584775"/>
          </a:xfrm>
          <a:prstGeom prst="rect">
            <a:avLst/>
          </a:prstGeom>
          <a:solidFill>
            <a:srgbClr val="C23C89"/>
          </a:solidFill>
          <a:ln>
            <a:noFill/>
          </a:ln>
        </p:spPr>
        <p:style>
          <a:lnRef idx="1">
            <a:schemeClr val="accent1"/>
          </a:lnRef>
          <a:fillRef idx="3">
            <a:schemeClr val="accent1"/>
          </a:fillRef>
          <a:effectRef idx="2">
            <a:schemeClr val="accent1"/>
          </a:effectRef>
          <a:fontRef idx="minor">
            <a:schemeClr val="lt1"/>
          </a:fontRef>
        </p:style>
        <p:txBody>
          <a:bodyPr wrap="square" rtlCol="0">
            <a:spAutoFit/>
          </a:bodyPr>
          <a:lstStyle/>
          <a:p>
            <a:pPr algn="ctr"/>
            <a:r>
              <a:rPr lang="id-ID" sz="3200" b="1" dirty="0" smtClean="0"/>
              <a:t>Grammar In Action</a:t>
            </a:r>
            <a:endParaRPr lang="id-ID" sz="3200" b="1" dirty="0"/>
          </a:p>
        </p:txBody>
      </p:sp>
    </p:spTree>
    <p:extLst>
      <p:ext uri="{BB962C8B-B14F-4D97-AF65-F5344CB8AC3E}">
        <p14:creationId xmlns:p14="http://schemas.microsoft.com/office/powerpoint/2010/main" val="456928835"/>
      </p:ext>
    </p:extLst>
  </p:cSld>
  <p:clrMapOvr>
    <a:masterClrMapping/>
  </p:clrMapOvr>
  <p:transition spd="slow" advClick="0" advTm="35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750"/>
                            </p:stCondLst>
                            <p:childTnLst>
                              <p:par>
                                <p:cTn id="9" presetID="22" presetClass="entr" presetSubtype="4" fill="hold" grpId="0" nodeType="afterEffect">
                                  <p:stCondLst>
                                    <p:cond delay="25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500"/>
                            </p:stCondLst>
                            <p:childTnLst>
                              <p:par>
                                <p:cTn id="13" presetID="42" presetClass="entr" presetSubtype="0" fill="hold" grpId="0" nodeType="afterEffect">
                                  <p:stCondLst>
                                    <p:cond delay="25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1000"/>
                                        <p:tgtEl>
                                          <p:spTgt spid="5"/>
                                        </p:tgtEl>
                                      </p:cBhvr>
                                    </p:animEffect>
                                    <p:anim calcmode="lin" valueType="num">
                                      <p:cBhvr>
                                        <p:cTn id="16" dur="1000" fill="hold"/>
                                        <p:tgtEl>
                                          <p:spTgt spid="5"/>
                                        </p:tgtEl>
                                        <p:attrNameLst>
                                          <p:attrName>ppt_x</p:attrName>
                                        </p:attrNameLst>
                                      </p:cBhvr>
                                      <p:tavLst>
                                        <p:tav tm="0">
                                          <p:val>
                                            <p:strVal val="#ppt_x"/>
                                          </p:val>
                                        </p:tav>
                                        <p:tav tm="100000">
                                          <p:val>
                                            <p:strVal val="#ppt_x"/>
                                          </p:val>
                                        </p:tav>
                                      </p:tavLst>
                                    </p:anim>
                                    <p:anim calcmode="lin" valueType="num">
                                      <p:cBhvr>
                                        <p:cTn id="1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52928" y="1428750"/>
            <a:ext cx="8164285" cy="3170099"/>
          </a:xfrm>
          <a:prstGeom prst="rect">
            <a:avLst/>
          </a:prstGeom>
          <a:solidFill>
            <a:schemeClr val="accent6">
              <a:lumMod val="20000"/>
              <a:lumOff val="80000"/>
            </a:schemeClr>
          </a:solidFill>
        </p:spPr>
        <p:txBody>
          <a:bodyPr wrap="square" rtlCol="0">
            <a:spAutoFit/>
          </a:bodyPr>
          <a:lstStyle/>
          <a:p>
            <a:pPr marL="360363" indent="-360363">
              <a:buFont typeface="+mj-lt"/>
              <a:buAutoNum type="arabicPeriod"/>
            </a:pPr>
            <a:r>
              <a:rPr lang="id-ID" sz="2000" dirty="0" smtClean="0"/>
              <a:t>Preposition indicating duration.</a:t>
            </a:r>
          </a:p>
          <a:p>
            <a:pPr marL="360363"/>
            <a:r>
              <a:rPr lang="id-ID" sz="2000" dirty="0" smtClean="0"/>
              <a:t>During, in, over</a:t>
            </a:r>
          </a:p>
          <a:p>
            <a:pPr marL="528638" indent="-168275">
              <a:buFont typeface="Arial" pitchFamily="34" charset="0"/>
              <a:buChar char="•"/>
            </a:pPr>
            <a:r>
              <a:rPr lang="id-ID" sz="2000" dirty="0" smtClean="0"/>
              <a:t>He has studied English </a:t>
            </a:r>
            <a:r>
              <a:rPr lang="id-ID" sz="2000" b="1" u="sng" dirty="0" smtClean="0"/>
              <a:t>in the last five years.</a:t>
            </a:r>
          </a:p>
          <a:p>
            <a:pPr marL="528638" indent="-168275">
              <a:buFont typeface="Arial" pitchFamily="34" charset="0"/>
              <a:buChar char="•"/>
            </a:pPr>
            <a:r>
              <a:rPr lang="id-ID" sz="2000" dirty="0" smtClean="0"/>
              <a:t>He has remained calm </a:t>
            </a:r>
            <a:r>
              <a:rPr lang="id-ID" sz="2000" b="1" u="sng" dirty="0" smtClean="0"/>
              <a:t>during the whole lesson.</a:t>
            </a:r>
          </a:p>
          <a:p>
            <a:pPr marL="528638" indent="-168275">
              <a:buFont typeface="Arial" pitchFamily="34" charset="0"/>
              <a:buChar char="•"/>
            </a:pPr>
            <a:r>
              <a:rPr lang="id-ID" sz="2000" dirty="0" smtClean="0"/>
              <a:t>The school fee has been extended </a:t>
            </a:r>
            <a:r>
              <a:rPr lang="id-ID" sz="2000" b="1" u="sng" dirty="0" smtClean="0"/>
              <a:t>over a two-year period.</a:t>
            </a:r>
          </a:p>
          <a:p>
            <a:pPr indent="360363"/>
            <a:r>
              <a:rPr lang="id-ID" sz="2000" dirty="0" smtClean="0"/>
              <a:t>Since, for</a:t>
            </a:r>
          </a:p>
          <a:p>
            <a:pPr marL="528638" indent="-168275">
              <a:buFont typeface="Arial" pitchFamily="34" charset="0"/>
              <a:buChar char="•"/>
            </a:pPr>
            <a:r>
              <a:rPr lang="id-ID" sz="2000" dirty="0" smtClean="0"/>
              <a:t>I have lived in Manado </a:t>
            </a:r>
            <a:r>
              <a:rPr lang="id-ID" sz="2000" b="1" u="sng" dirty="0" smtClean="0"/>
              <a:t>for a year</a:t>
            </a:r>
            <a:r>
              <a:rPr lang="id-ID" sz="2000" dirty="0" smtClean="0"/>
              <a:t>.</a:t>
            </a:r>
          </a:p>
          <a:p>
            <a:pPr marL="528638" indent="-168275">
              <a:buFont typeface="Arial" pitchFamily="34" charset="0"/>
              <a:buChar char="•"/>
            </a:pPr>
            <a:r>
              <a:rPr lang="id-ID" sz="2000" dirty="0" smtClean="0"/>
              <a:t>I have learnt English </a:t>
            </a:r>
            <a:r>
              <a:rPr lang="id-ID" sz="2000" b="1" u="sng" dirty="0" smtClean="0"/>
              <a:t>since I was a child.</a:t>
            </a:r>
          </a:p>
          <a:p>
            <a:pPr marL="360363" indent="-360363"/>
            <a:r>
              <a:rPr lang="id-ID" sz="2000" dirty="0" smtClean="0"/>
              <a:t>2. </a:t>
            </a:r>
            <a:r>
              <a:rPr lang="en-US" sz="2000" dirty="0" smtClean="0"/>
              <a:t> </a:t>
            </a:r>
            <a:r>
              <a:rPr lang="id-ID" sz="2000" dirty="0" smtClean="0"/>
              <a:t>Adverbials meaning past-to present time (</a:t>
            </a:r>
            <a:r>
              <a:rPr lang="id-ID" sz="2000" i="1" dirty="0" smtClean="0"/>
              <a:t>so far, up to now, until now, up to the</a:t>
            </a:r>
            <a:r>
              <a:rPr lang="en-ID" sz="2000" i="1" dirty="0" smtClean="0"/>
              <a:t> </a:t>
            </a:r>
            <a:r>
              <a:rPr lang="id-ID" sz="2000" i="1" dirty="0" smtClean="0"/>
              <a:t>present</a:t>
            </a:r>
            <a:r>
              <a:rPr lang="id-ID" sz="2000" dirty="0"/>
              <a:t>)</a:t>
            </a:r>
          </a:p>
        </p:txBody>
      </p:sp>
      <p:sp>
        <p:nvSpPr>
          <p:cNvPr id="5" name="TextBox 4"/>
          <p:cNvSpPr txBox="1"/>
          <p:nvPr/>
        </p:nvSpPr>
        <p:spPr>
          <a:xfrm>
            <a:off x="381000" y="143530"/>
            <a:ext cx="8229600" cy="523220"/>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id-ID" sz="2800" b="1" dirty="0" smtClean="0">
                <a:solidFill>
                  <a:srgbClr val="C00000"/>
                </a:solidFill>
              </a:rPr>
              <a:t>PRESENT PERFECT TENSE</a:t>
            </a:r>
            <a:endParaRPr lang="id-ID" sz="2800" b="1" dirty="0">
              <a:solidFill>
                <a:srgbClr val="C00000"/>
              </a:solidFill>
            </a:endParaRPr>
          </a:p>
        </p:txBody>
      </p:sp>
      <p:sp>
        <p:nvSpPr>
          <p:cNvPr id="3" name="TextBox 2"/>
          <p:cNvSpPr txBox="1"/>
          <p:nvPr/>
        </p:nvSpPr>
        <p:spPr>
          <a:xfrm>
            <a:off x="368970" y="659309"/>
            <a:ext cx="8394030" cy="769441"/>
          </a:xfrm>
          <a:prstGeom prst="rect">
            <a:avLst/>
          </a:prstGeom>
          <a:noFill/>
        </p:spPr>
        <p:txBody>
          <a:bodyPr wrap="square" rtlCol="0">
            <a:spAutoFit/>
          </a:bodyPr>
          <a:lstStyle/>
          <a:p>
            <a:r>
              <a:rPr lang="id-ID" sz="2200" dirty="0"/>
              <a:t>There are some indicators of time that mark a </a:t>
            </a:r>
            <a:endParaRPr lang="en-US" sz="2200" dirty="0" smtClean="0"/>
          </a:p>
          <a:p>
            <a:r>
              <a:rPr lang="id-ID" sz="2200" dirty="0" smtClean="0"/>
              <a:t>past-to-present </a:t>
            </a:r>
            <a:r>
              <a:rPr lang="id-ID" sz="2200" dirty="0"/>
              <a:t>event</a:t>
            </a:r>
            <a:r>
              <a:rPr lang="id-ID" sz="2200" dirty="0" smtClean="0"/>
              <a:t>.</a:t>
            </a:r>
            <a:endParaRPr lang="en-US" sz="2200" dirty="0"/>
          </a:p>
        </p:txBody>
      </p:sp>
    </p:spTree>
    <p:extLst>
      <p:ext uri="{BB962C8B-B14F-4D97-AF65-F5344CB8AC3E}">
        <p14:creationId xmlns:p14="http://schemas.microsoft.com/office/powerpoint/2010/main" val="2609677746"/>
      </p:ext>
    </p:extLst>
  </p:cSld>
  <p:clrMapOvr>
    <a:masterClrMapping/>
  </p:clrMapOvr>
  <p:transition spd="slow" advClick="0" advTm="35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750"/>
                                        <p:tgtEl>
                                          <p:spTgt spid="5"/>
                                        </p:tgtEl>
                                      </p:cBhvr>
                                    </p:animEffect>
                                  </p:childTnLst>
                                </p:cTn>
                              </p:par>
                            </p:childTnLst>
                          </p:cTn>
                        </p:par>
                        <p:par>
                          <p:cTn id="8" fill="hold">
                            <p:stCondLst>
                              <p:cond delay="1000"/>
                            </p:stCondLst>
                            <p:childTnLst>
                              <p:par>
                                <p:cTn id="9" presetID="22" presetClass="entr" presetSubtype="1" fill="hold" grpId="0" nodeType="afterEffect">
                                  <p:stCondLst>
                                    <p:cond delay="25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750"/>
                                        <p:tgtEl>
                                          <p:spTgt spid="3"/>
                                        </p:tgtEl>
                                      </p:cBhvr>
                                    </p:animEffect>
                                  </p:childTnLst>
                                </p:cTn>
                              </p:par>
                            </p:childTnLst>
                          </p:cTn>
                        </p:par>
                        <p:par>
                          <p:cTn id="12" fill="hold">
                            <p:stCondLst>
                              <p:cond delay="2000"/>
                            </p:stCondLst>
                            <p:childTnLst>
                              <p:par>
                                <p:cTn id="13" presetID="42" presetClass="entr" presetSubtype="0" fill="hold" grpId="0" nodeType="afterEffect">
                                  <p:stCondLst>
                                    <p:cond delay="25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750"/>
                                        <p:tgtEl>
                                          <p:spTgt spid="4"/>
                                        </p:tgtEl>
                                      </p:cBhvr>
                                    </p:animEffect>
                                    <p:anim calcmode="lin" valueType="num">
                                      <p:cBhvr>
                                        <p:cTn id="16" dur="750" fill="hold"/>
                                        <p:tgtEl>
                                          <p:spTgt spid="4"/>
                                        </p:tgtEl>
                                        <p:attrNameLst>
                                          <p:attrName>ppt_x</p:attrName>
                                        </p:attrNameLst>
                                      </p:cBhvr>
                                      <p:tavLst>
                                        <p:tav tm="0">
                                          <p:val>
                                            <p:strVal val="#ppt_x"/>
                                          </p:val>
                                        </p:tav>
                                        <p:tav tm="100000">
                                          <p:val>
                                            <p:strVal val="#ppt_x"/>
                                          </p:val>
                                        </p:tav>
                                      </p:tavLst>
                                    </p:anim>
                                    <p:anim calcmode="lin" valueType="num">
                                      <p:cBhvr>
                                        <p:cTn id="17"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576" y="125909"/>
            <a:ext cx="8617624" cy="769441"/>
          </a:xfrm>
          <a:prstGeom prst="rect">
            <a:avLst/>
          </a:prstGeom>
          <a:noFill/>
        </p:spPr>
        <p:txBody>
          <a:bodyPr wrap="square" rtlCol="0">
            <a:spAutoFit/>
          </a:bodyPr>
          <a:lstStyle/>
          <a:p>
            <a:pPr algn="ctr"/>
            <a:r>
              <a:rPr lang="id-ID" sz="2200" b="1" dirty="0" smtClean="0">
                <a:solidFill>
                  <a:srgbClr val="C00000"/>
                </a:solidFill>
              </a:rPr>
              <a:t>Talking about events or actions in simple past and </a:t>
            </a:r>
            <a:endParaRPr lang="en-US" sz="2200" b="1" dirty="0" smtClean="0">
              <a:solidFill>
                <a:srgbClr val="C00000"/>
              </a:solidFill>
            </a:endParaRPr>
          </a:p>
          <a:p>
            <a:pPr algn="ctr"/>
            <a:r>
              <a:rPr lang="id-ID" sz="2200" b="1" dirty="0" smtClean="0">
                <a:solidFill>
                  <a:srgbClr val="C00000"/>
                </a:solidFill>
              </a:rPr>
              <a:t>present perfect tense.</a:t>
            </a:r>
            <a:endParaRPr lang="id-ID" sz="2200" b="1" dirty="0">
              <a:solidFill>
                <a:srgbClr val="C00000"/>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2736373405"/>
              </p:ext>
            </p:extLst>
          </p:nvPr>
        </p:nvGraphicFramePr>
        <p:xfrm>
          <a:off x="304800" y="1040130"/>
          <a:ext cx="8458199" cy="3360420"/>
        </p:xfrm>
        <a:graphic>
          <a:graphicData uri="http://schemas.openxmlformats.org/drawingml/2006/table">
            <a:tbl>
              <a:tblPr firstRow="1" bandRow="1">
                <a:tableStyleId>{ED083AE6-46FA-4A59-8FB0-9F97EB10719F}</a:tableStyleId>
              </a:tblPr>
              <a:tblGrid>
                <a:gridCol w="1890268"/>
                <a:gridCol w="3748531"/>
                <a:gridCol w="2819400"/>
              </a:tblGrid>
              <a:tr h="3352800">
                <a:tc>
                  <a:txBody>
                    <a:bodyPr/>
                    <a:lstStyle/>
                    <a:p>
                      <a:r>
                        <a:rPr lang="id-ID" sz="1800" b="0" dirty="0" smtClean="0"/>
                        <a:t>Expressing events in simple past tense</a:t>
                      </a:r>
                    </a:p>
                    <a:p>
                      <a:endParaRPr lang="id-ID" sz="1800" b="0" dirty="0" smtClean="0"/>
                    </a:p>
                    <a:p>
                      <a:endParaRPr lang="id-ID" sz="1800" b="0" dirty="0" smtClean="0"/>
                    </a:p>
                    <a:p>
                      <a:endParaRPr lang="id-ID" sz="1800" b="0" dirty="0" smtClean="0"/>
                    </a:p>
                    <a:p>
                      <a:endParaRPr lang="id-ID" sz="1800" b="0" dirty="0" smtClean="0"/>
                    </a:p>
                    <a:p>
                      <a:endParaRPr lang="id-ID" sz="1800" b="0" dirty="0" smtClean="0"/>
                    </a:p>
                    <a:p>
                      <a:endParaRPr lang="id-ID" sz="1800" b="0" dirty="0"/>
                    </a:p>
                  </a:txBody>
                  <a:tcPr marT="34290" marB="34290"/>
                </a:tc>
                <a:tc>
                  <a:txBody>
                    <a:bodyPr/>
                    <a:lstStyle/>
                    <a:p>
                      <a:r>
                        <a:rPr lang="id-ID" sz="1800" b="0" dirty="0" smtClean="0"/>
                        <a:t>Asking about events/ actions in</a:t>
                      </a:r>
                      <a:r>
                        <a:rPr lang="id-ID" sz="1800" b="0" baseline="0" dirty="0" smtClean="0"/>
                        <a:t> simple past tense</a:t>
                      </a:r>
                    </a:p>
                    <a:p>
                      <a:endParaRPr lang="id-ID" sz="1800" b="0" baseline="0" dirty="0" smtClean="0"/>
                    </a:p>
                    <a:p>
                      <a:pPr marL="285750" indent="-285750">
                        <a:buFont typeface="Wingdings" pitchFamily="2" charset="2"/>
                        <a:buChar char="v"/>
                      </a:pPr>
                      <a:r>
                        <a:rPr lang="id-ID" sz="1800" b="0" baseline="0" dirty="0" smtClean="0"/>
                        <a:t> Simple past of be :</a:t>
                      </a:r>
                    </a:p>
                    <a:p>
                      <a:pPr marL="285750" indent="-285750">
                        <a:buFontTx/>
                        <a:buChar char="-"/>
                      </a:pPr>
                      <a:r>
                        <a:rPr lang="id-ID" sz="1800" b="0" dirty="0" smtClean="0"/>
                        <a:t>Was I?</a:t>
                      </a:r>
                    </a:p>
                    <a:p>
                      <a:pPr marL="285750" indent="-285750">
                        <a:buFontTx/>
                        <a:buChar char="-"/>
                      </a:pPr>
                      <a:r>
                        <a:rPr lang="id-ID" sz="1800" b="0" dirty="0" smtClean="0"/>
                        <a:t>Were</a:t>
                      </a:r>
                      <a:r>
                        <a:rPr lang="id-ID" sz="1800" b="0" baseline="0" dirty="0" smtClean="0"/>
                        <a:t> we?</a:t>
                      </a:r>
                    </a:p>
                    <a:p>
                      <a:pPr marL="285750" indent="-285750">
                        <a:buFontTx/>
                        <a:buChar char="-"/>
                      </a:pPr>
                      <a:r>
                        <a:rPr lang="id-ID" sz="1800" b="0" baseline="0" dirty="0" smtClean="0"/>
                        <a:t>Were you?</a:t>
                      </a:r>
                    </a:p>
                    <a:p>
                      <a:pPr marL="285750" indent="-285750">
                        <a:buFontTx/>
                        <a:buChar char="-"/>
                      </a:pPr>
                      <a:r>
                        <a:rPr lang="id-ID" sz="1800" b="0" baseline="0" dirty="0" smtClean="0"/>
                        <a:t>How was your weekend?</a:t>
                      </a:r>
                    </a:p>
                    <a:p>
                      <a:pPr marL="285750" indent="-285750">
                        <a:buFont typeface="Wingdings" pitchFamily="2" charset="2"/>
                        <a:buChar char="v"/>
                      </a:pPr>
                      <a:r>
                        <a:rPr lang="id-ID" sz="1800" b="0" baseline="0" dirty="0" smtClean="0"/>
                        <a:t> Simple past verbs:</a:t>
                      </a:r>
                    </a:p>
                    <a:p>
                      <a:pPr marL="285750" indent="-285750">
                        <a:buFontTx/>
                        <a:buChar char="-"/>
                      </a:pPr>
                      <a:r>
                        <a:rPr lang="id-ID" sz="1800" b="0" baseline="0" dirty="0" smtClean="0"/>
                        <a:t>Did ....?</a:t>
                      </a:r>
                    </a:p>
                    <a:p>
                      <a:pPr marL="285750" indent="-285750">
                        <a:buFontTx/>
                        <a:buChar char="-"/>
                      </a:pPr>
                      <a:r>
                        <a:rPr lang="id-ID" sz="1800" b="0" baseline="0" dirty="0" smtClean="0"/>
                        <a:t>What did....?</a:t>
                      </a:r>
                    </a:p>
                    <a:p>
                      <a:pPr marL="285750" indent="-285750">
                        <a:buFontTx/>
                        <a:buChar char="-"/>
                      </a:pPr>
                      <a:r>
                        <a:rPr lang="id-ID" sz="1800" b="0" baseline="0" dirty="0" smtClean="0"/>
                        <a:t>Did you have a nice weekend?</a:t>
                      </a:r>
                    </a:p>
                  </a:txBody>
                  <a:tcPr marT="34290" marB="34290"/>
                </a:tc>
                <a:tc>
                  <a:txBody>
                    <a:bodyPr/>
                    <a:lstStyle/>
                    <a:p>
                      <a:r>
                        <a:rPr lang="id-ID" sz="1800" b="0" dirty="0" smtClean="0"/>
                        <a:t>Responding</a:t>
                      </a:r>
                      <a:r>
                        <a:rPr lang="id-ID" sz="1800" b="0" baseline="0" dirty="0" smtClean="0"/>
                        <a:t> to questions about events/ actions in simple past tense</a:t>
                      </a:r>
                    </a:p>
                    <a:p>
                      <a:endParaRPr lang="id-ID" sz="1800" b="0" baseline="0" dirty="0" smtClean="0"/>
                    </a:p>
                    <a:p>
                      <a:pPr marL="285750" indent="-285750">
                        <a:buFontTx/>
                        <a:buChar char="-"/>
                      </a:pPr>
                      <a:r>
                        <a:rPr lang="id-ID" sz="1800" b="0" baseline="0" dirty="0" smtClean="0"/>
                        <a:t>It was terric.</a:t>
                      </a:r>
                    </a:p>
                    <a:p>
                      <a:pPr marL="285750" indent="-285750">
                        <a:buFontTx/>
                        <a:buChar char="-"/>
                      </a:pPr>
                      <a:r>
                        <a:rPr lang="id-ID" sz="1800" b="0" baseline="0" dirty="0" smtClean="0"/>
                        <a:t>It was wonderful. I met a beautiful girl there.</a:t>
                      </a:r>
                    </a:p>
                    <a:p>
                      <a:pPr marL="285750" indent="-285750">
                        <a:buFontTx/>
                        <a:buChar char="-"/>
                      </a:pPr>
                      <a:r>
                        <a:rPr lang="id-ID" sz="1800" b="0" baseline="0" dirty="0" smtClean="0"/>
                        <a:t>Yes, you were.</a:t>
                      </a:r>
                    </a:p>
                    <a:p>
                      <a:pPr marL="0" indent="0">
                        <a:buFontTx/>
                        <a:buNone/>
                      </a:pPr>
                      <a:endParaRPr lang="id-ID" sz="1800" b="0" baseline="0" dirty="0" smtClean="0"/>
                    </a:p>
                    <a:p>
                      <a:pPr marL="285750" indent="-285750">
                        <a:buFontTx/>
                        <a:buChar char="-"/>
                      </a:pPr>
                      <a:endParaRPr lang="id-ID" sz="1800" b="0" dirty="0"/>
                    </a:p>
                  </a:txBody>
                  <a:tcPr marT="34290" marB="34290"/>
                </a:tc>
              </a:tr>
            </a:tbl>
          </a:graphicData>
        </a:graphic>
      </p:graphicFrame>
    </p:spTree>
    <p:extLst>
      <p:ext uri="{BB962C8B-B14F-4D97-AF65-F5344CB8AC3E}">
        <p14:creationId xmlns:p14="http://schemas.microsoft.com/office/powerpoint/2010/main" val="1032506936"/>
      </p:ext>
    </p:extLst>
  </p:cSld>
  <p:clrMapOvr>
    <a:masterClrMapping/>
  </p:clrMapOvr>
  <p:transition spd="slow" advClick="0" advTm="35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25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750"/>
                            </p:stCondLst>
                            <p:childTnLst>
                              <p:par>
                                <p:cTn id="9" presetID="42" presetClass="entr" presetSubtype="0" fill="hold" nodeType="afterEffect">
                                  <p:stCondLst>
                                    <p:cond delay="25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1000"/>
                                        <p:tgtEl>
                                          <p:spTgt spid="3"/>
                                        </p:tgtEl>
                                      </p:cBhvr>
                                    </p:animEffect>
                                    <p:anim calcmode="lin" valueType="num">
                                      <p:cBhvr>
                                        <p:cTn id="12" dur="1000" fill="hold"/>
                                        <p:tgtEl>
                                          <p:spTgt spid="3"/>
                                        </p:tgtEl>
                                        <p:attrNameLst>
                                          <p:attrName>ppt_x</p:attrName>
                                        </p:attrNameLst>
                                      </p:cBhvr>
                                      <p:tavLst>
                                        <p:tav tm="0">
                                          <p:val>
                                            <p:strVal val="#ppt_x"/>
                                          </p:val>
                                        </p:tav>
                                        <p:tav tm="100000">
                                          <p:val>
                                            <p:strVal val="#ppt_x"/>
                                          </p:val>
                                        </p:tav>
                                      </p:tavLst>
                                    </p:anim>
                                    <p:anim calcmode="lin" valueType="num">
                                      <p:cBhvr>
                                        <p:cTn id="1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isa">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1303</TotalTime>
  <Words>945</Words>
  <Application>Microsoft Office PowerPoint</Application>
  <PresentationFormat>On-screen Show (16:9)</PresentationFormat>
  <Paragraphs>147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Elisa Putri Andini</dc:creator>
  <cp:lastModifiedBy>Yuniar Widiastuti</cp:lastModifiedBy>
  <cp:revision>108</cp:revision>
  <dcterms:created xsi:type="dcterms:W3CDTF">2016-06-25T05:09:46Z</dcterms:created>
  <dcterms:modified xsi:type="dcterms:W3CDTF">2017-07-19T02:04:42Z</dcterms:modified>
</cp:coreProperties>
</file>