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 id="2147483720" r:id="rId2"/>
  </p:sldMasterIdLst>
  <p:notesMasterIdLst>
    <p:notesMasterId r:id="rId33"/>
  </p:notesMasterIdLst>
  <p:handoutMasterIdLst>
    <p:handoutMasterId r:id="rId34"/>
  </p:handoutMasterIdLst>
  <p:sldIdLst>
    <p:sldId id="13021" r:id="rId3"/>
    <p:sldId id="13027" r:id="rId4"/>
    <p:sldId id="13022" r:id="rId5"/>
    <p:sldId id="13029" r:id="rId6"/>
    <p:sldId id="13026" r:id="rId7"/>
    <p:sldId id="13024" r:id="rId8"/>
    <p:sldId id="13025" r:id="rId9"/>
    <p:sldId id="13031" r:id="rId10"/>
    <p:sldId id="13032" r:id="rId11"/>
    <p:sldId id="13033" r:id="rId12"/>
    <p:sldId id="13034" r:id="rId13"/>
    <p:sldId id="13035" r:id="rId14"/>
    <p:sldId id="13036" r:id="rId15"/>
    <p:sldId id="13037" r:id="rId16"/>
    <p:sldId id="13038" r:id="rId17"/>
    <p:sldId id="13039" r:id="rId18"/>
    <p:sldId id="13040" r:id="rId19"/>
    <p:sldId id="13041" r:id="rId20"/>
    <p:sldId id="13042" r:id="rId21"/>
    <p:sldId id="13043" r:id="rId22"/>
    <p:sldId id="13044" r:id="rId23"/>
    <p:sldId id="13045" r:id="rId24"/>
    <p:sldId id="13046" r:id="rId25"/>
    <p:sldId id="13052" r:id="rId26"/>
    <p:sldId id="13047" r:id="rId27"/>
    <p:sldId id="13048" r:id="rId28"/>
    <p:sldId id="13049" r:id="rId29"/>
    <p:sldId id="13050" r:id="rId30"/>
    <p:sldId id="13051" r:id="rId31"/>
    <p:sldId id="13030" r:id="rId32"/>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99CCFF"/>
    <a:srgbClr val="003366"/>
    <a:srgbClr val="A50021"/>
    <a:srgbClr val="FFFFFF"/>
    <a:srgbClr val="FFFF00"/>
    <a:srgbClr val="336699"/>
    <a:srgbClr val="800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6" y="-108"/>
      </p:cViewPr>
      <p:guideLst>
        <p:guide orient="horz" pos="157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59" d="100"/>
          <a:sy n="59" d="100"/>
        </p:scale>
        <p:origin x="-185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875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45875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45875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45875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4EB0D784-272F-417E-9DF6-F3194FBCA0F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41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41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41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1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41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7C2F5E3C-7A52-4C72-AA70-1E7EABE9952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B6EE11-5EFF-480E-8E3D-408877002381}" type="slidenum">
              <a:rPr lang="en-US"/>
              <a:pPr/>
              <a:t>1</a:t>
            </a:fld>
            <a:endParaRPr lang="en-US"/>
          </a:p>
        </p:txBody>
      </p:sp>
      <p:sp>
        <p:nvSpPr>
          <p:cNvPr id="40119298" name="Rectangle 2"/>
          <p:cNvSpPr>
            <a:spLocks noGrp="1" noRot="1" noChangeAspect="1" noChangeArrowheads="1" noTextEdit="1"/>
          </p:cNvSpPr>
          <p:nvPr>
            <p:ph type="sldImg"/>
          </p:nvPr>
        </p:nvSpPr>
        <p:spPr>
          <a:ln/>
        </p:spPr>
      </p:sp>
      <p:sp>
        <p:nvSpPr>
          <p:cNvPr id="40119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5D22B1-AF84-4AC6-B012-14C883B5E2C9}" type="slidenum">
              <a:rPr lang="en-US"/>
              <a:pPr/>
              <a:t>10</a:t>
            </a:fld>
            <a:endParaRPr lang="en-US"/>
          </a:p>
        </p:txBody>
      </p:sp>
      <p:sp>
        <p:nvSpPr>
          <p:cNvPr id="40157186" name="Rectangle 2"/>
          <p:cNvSpPr>
            <a:spLocks noGrp="1" noRot="1" noChangeAspect="1" noChangeArrowheads="1" noTextEdit="1"/>
          </p:cNvSpPr>
          <p:nvPr>
            <p:ph type="sldImg"/>
          </p:nvPr>
        </p:nvSpPr>
        <p:spPr>
          <a:ln/>
        </p:spPr>
      </p:sp>
      <p:sp>
        <p:nvSpPr>
          <p:cNvPr id="40157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7801C9-B11F-4B72-BCCF-B47D085BC5F2}" type="slidenum">
              <a:rPr lang="en-US"/>
              <a:pPr/>
              <a:t>11</a:t>
            </a:fld>
            <a:endParaRPr lang="en-US"/>
          </a:p>
        </p:txBody>
      </p:sp>
      <p:sp>
        <p:nvSpPr>
          <p:cNvPr id="40159234" name="Rectangle 2"/>
          <p:cNvSpPr>
            <a:spLocks noGrp="1" noRot="1" noChangeAspect="1" noChangeArrowheads="1" noTextEdit="1"/>
          </p:cNvSpPr>
          <p:nvPr>
            <p:ph type="sldImg"/>
          </p:nvPr>
        </p:nvSpPr>
        <p:spPr>
          <a:ln/>
        </p:spPr>
      </p:sp>
      <p:sp>
        <p:nvSpPr>
          <p:cNvPr id="4015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262DF-EE33-43F9-8183-24B67D0561DB}" type="slidenum">
              <a:rPr lang="en-US"/>
              <a:pPr/>
              <a:t>12</a:t>
            </a:fld>
            <a:endParaRPr lang="en-US"/>
          </a:p>
        </p:txBody>
      </p:sp>
      <p:sp>
        <p:nvSpPr>
          <p:cNvPr id="40161282" name="Rectangle 2"/>
          <p:cNvSpPr>
            <a:spLocks noGrp="1" noRot="1" noChangeAspect="1" noChangeArrowheads="1" noTextEdit="1"/>
          </p:cNvSpPr>
          <p:nvPr>
            <p:ph type="sldImg"/>
          </p:nvPr>
        </p:nvSpPr>
        <p:spPr>
          <a:ln/>
        </p:spPr>
      </p:sp>
      <p:sp>
        <p:nvSpPr>
          <p:cNvPr id="40161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5115E1-72B8-47CB-BC13-5C0D2403C524}" type="slidenum">
              <a:rPr lang="en-US"/>
              <a:pPr/>
              <a:t>13</a:t>
            </a:fld>
            <a:endParaRPr lang="en-US"/>
          </a:p>
        </p:txBody>
      </p:sp>
      <p:sp>
        <p:nvSpPr>
          <p:cNvPr id="40163330" name="Rectangle 2"/>
          <p:cNvSpPr>
            <a:spLocks noGrp="1" noRot="1" noChangeAspect="1" noChangeArrowheads="1" noTextEdit="1"/>
          </p:cNvSpPr>
          <p:nvPr>
            <p:ph type="sldImg"/>
          </p:nvPr>
        </p:nvSpPr>
        <p:spPr>
          <a:ln/>
        </p:spPr>
      </p:sp>
      <p:sp>
        <p:nvSpPr>
          <p:cNvPr id="4016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C70FF6-A873-4090-830B-21319F406845}" type="slidenum">
              <a:rPr lang="en-US"/>
              <a:pPr/>
              <a:t>14</a:t>
            </a:fld>
            <a:endParaRPr lang="en-US"/>
          </a:p>
        </p:txBody>
      </p:sp>
      <p:sp>
        <p:nvSpPr>
          <p:cNvPr id="40165378" name="Rectangle 2"/>
          <p:cNvSpPr>
            <a:spLocks noGrp="1" noRot="1" noChangeAspect="1" noChangeArrowheads="1" noTextEdit="1"/>
          </p:cNvSpPr>
          <p:nvPr>
            <p:ph type="sldImg"/>
          </p:nvPr>
        </p:nvSpPr>
        <p:spPr>
          <a:ln/>
        </p:spPr>
      </p:sp>
      <p:sp>
        <p:nvSpPr>
          <p:cNvPr id="40165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CFCD9A-05B0-4D70-A045-9BE09E0EE206}" type="slidenum">
              <a:rPr lang="en-US"/>
              <a:pPr/>
              <a:t>15</a:t>
            </a:fld>
            <a:endParaRPr lang="en-US"/>
          </a:p>
        </p:txBody>
      </p:sp>
      <p:sp>
        <p:nvSpPr>
          <p:cNvPr id="40167426" name="Rectangle 2"/>
          <p:cNvSpPr>
            <a:spLocks noGrp="1" noRot="1" noChangeAspect="1" noChangeArrowheads="1" noTextEdit="1"/>
          </p:cNvSpPr>
          <p:nvPr>
            <p:ph type="sldImg"/>
          </p:nvPr>
        </p:nvSpPr>
        <p:spPr>
          <a:ln/>
        </p:spPr>
      </p:sp>
      <p:sp>
        <p:nvSpPr>
          <p:cNvPr id="4016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B3342C-A7CC-451C-ACBF-10005ECA38B5}" type="slidenum">
              <a:rPr lang="en-US"/>
              <a:pPr/>
              <a:t>16</a:t>
            </a:fld>
            <a:endParaRPr lang="en-US"/>
          </a:p>
        </p:txBody>
      </p:sp>
      <p:sp>
        <p:nvSpPr>
          <p:cNvPr id="40169474" name="Rectangle 2"/>
          <p:cNvSpPr>
            <a:spLocks noGrp="1" noRot="1" noChangeAspect="1" noChangeArrowheads="1" noTextEdit="1"/>
          </p:cNvSpPr>
          <p:nvPr>
            <p:ph type="sldImg"/>
          </p:nvPr>
        </p:nvSpPr>
        <p:spPr>
          <a:ln/>
        </p:spPr>
      </p:sp>
      <p:sp>
        <p:nvSpPr>
          <p:cNvPr id="40169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330171-5A3A-40FC-BD82-C0B9E4AF5626}" type="slidenum">
              <a:rPr lang="en-US"/>
              <a:pPr/>
              <a:t>17</a:t>
            </a:fld>
            <a:endParaRPr lang="en-US"/>
          </a:p>
        </p:txBody>
      </p:sp>
      <p:sp>
        <p:nvSpPr>
          <p:cNvPr id="40171522" name="Rectangle 2"/>
          <p:cNvSpPr>
            <a:spLocks noGrp="1" noRot="1" noChangeAspect="1" noChangeArrowheads="1" noTextEdit="1"/>
          </p:cNvSpPr>
          <p:nvPr>
            <p:ph type="sldImg"/>
          </p:nvPr>
        </p:nvSpPr>
        <p:spPr>
          <a:ln/>
        </p:spPr>
      </p:sp>
      <p:sp>
        <p:nvSpPr>
          <p:cNvPr id="40171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4C1E8D-5B26-40C7-B363-3B0B0B092963}" type="slidenum">
              <a:rPr lang="en-US"/>
              <a:pPr/>
              <a:t>18</a:t>
            </a:fld>
            <a:endParaRPr lang="en-US"/>
          </a:p>
        </p:txBody>
      </p:sp>
      <p:sp>
        <p:nvSpPr>
          <p:cNvPr id="40173570" name="Rectangle 2"/>
          <p:cNvSpPr>
            <a:spLocks noGrp="1" noRot="1" noChangeAspect="1" noChangeArrowheads="1" noTextEdit="1"/>
          </p:cNvSpPr>
          <p:nvPr>
            <p:ph type="sldImg"/>
          </p:nvPr>
        </p:nvSpPr>
        <p:spPr>
          <a:ln/>
        </p:spPr>
      </p:sp>
      <p:sp>
        <p:nvSpPr>
          <p:cNvPr id="40173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32087F-32FD-4449-90E5-8BBA34B83906}" type="slidenum">
              <a:rPr lang="en-US"/>
              <a:pPr/>
              <a:t>19</a:t>
            </a:fld>
            <a:endParaRPr lang="en-US"/>
          </a:p>
        </p:txBody>
      </p:sp>
      <p:sp>
        <p:nvSpPr>
          <p:cNvPr id="40175618" name="Rectangle 2"/>
          <p:cNvSpPr>
            <a:spLocks noGrp="1" noRot="1" noChangeAspect="1" noChangeArrowheads="1" noTextEdit="1"/>
          </p:cNvSpPr>
          <p:nvPr>
            <p:ph type="sldImg"/>
          </p:nvPr>
        </p:nvSpPr>
        <p:spPr>
          <a:ln/>
        </p:spPr>
      </p:sp>
      <p:sp>
        <p:nvSpPr>
          <p:cNvPr id="40175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6B937F-1C1B-4E3C-A72F-65947548E65A}" type="slidenum">
              <a:rPr lang="en-US"/>
              <a:pPr/>
              <a:t>2</a:t>
            </a:fld>
            <a:endParaRPr lang="en-US"/>
          </a:p>
        </p:txBody>
      </p:sp>
      <p:sp>
        <p:nvSpPr>
          <p:cNvPr id="40131586" name="Rectangle 2"/>
          <p:cNvSpPr>
            <a:spLocks noGrp="1" noRot="1" noChangeAspect="1" noChangeArrowheads="1" noTextEdit="1"/>
          </p:cNvSpPr>
          <p:nvPr>
            <p:ph type="sldImg"/>
          </p:nvPr>
        </p:nvSpPr>
        <p:spPr>
          <a:ln/>
        </p:spPr>
      </p:sp>
      <p:sp>
        <p:nvSpPr>
          <p:cNvPr id="40131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E06912-D6F1-4843-B8DF-930ACCC55D8E}" type="slidenum">
              <a:rPr lang="en-US"/>
              <a:pPr/>
              <a:t>20</a:t>
            </a:fld>
            <a:endParaRPr lang="en-US"/>
          </a:p>
        </p:txBody>
      </p:sp>
      <p:sp>
        <p:nvSpPr>
          <p:cNvPr id="40177666" name="Rectangle 2"/>
          <p:cNvSpPr>
            <a:spLocks noGrp="1" noRot="1" noChangeAspect="1" noChangeArrowheads="1" noTextEdit="1"/>
          </p:cNvSpPr>
          <p:nvPr>
            <p:ph type="sldImg"/>
          </p:nvPr>
        </p:nvSpPr>
        <p:spPr>
          <a:ln/>
        </p:spPr>
      </p:sp>
      <p:sp>
        <p:nvSpPr>
          <p:cNvPr id="40177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74EC1-BD42-41C4-B4C9-9CE45A1F1A9A}" type="slidenum">
              <a:rPr lang="en-US"/>
              <a:pPr/>
              <a:t>21</a:t>
            </a:fld>
            <a:endParaRPr lang="en-US"/>
          </a:p>
        </p:txBody>
      </p:sp>
      <p:sp>
        <p:nvSpPr>
          <p:cNvPr id="40179714" name="Rectangle 2"/>
          <p:cNvSpPr>
            <a:spLocks noGrp="1" noRot="1" noChangeAspect="1" noChangeArrowheads="1" noTextEdit="1"/>
          </p:cNvSpPr>
          <p:nvPr>
            <p:ph type="sldImg"/>
          </p:nvPr>
        </p:nvSpPr>
        <p:spPr>
          <a:ln/>
        </p:spPr>
      </p:sp>
      <p:sp>
        <p:nvSpPr>
          <p:cNvPr id="40179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0FF0A6-B042-4BD9-9910-5EA525CB1B64}" type="slidenum">
              <a:rPr lang="en-US"/>
              <a:pPr/>
              <a:t>22</a:t>
            </a:fld>
            <a:endParaRPr lang="en-US"/>
          </a:p>
        </p:txBody>
      </p:sp>
      <p:sp>
        <p:nvSpPr>
          <p:cNvPr id="40181762" name="Rectangle 2"/>
          <p:cNvSpPr>
            <a:spLocks noGrp="1" noRot="1" noChangeAspect="1" noChangeArrowheads="1" noTextEdit="1"/>
          </p:cNvSpPr>
          <p:nvPr>
            <p:ph type="sldImg"/>
          </p:nvPr>
        </p:nvSpPr>
        <p:spPr>
          <a:ln/>
        </p:spPr>
      </p:sp>
      <p:sp>
        <p:nvSpPr>
          <p:cNvPr id="40181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45B365-8C44-4F44-97D9-F05EAA334797}" type="slidenum">
              <a:rPr lang="en-US"/>
              <a:pPr/>
              <a:t>23</a:t>
            </a:fld>
            <a:endParaRPr lang="en-US"/>
          </a:p>
        </p:txBody>
      </p:sp>
      <p:sp>
        <p:nvSpPr>
          <p:cNvPr id="40183810" name="Rectangle 2"/>
          <p:cNvSpPr>
            <a:spLocks noGrp="1" noRot="1" noChangeAspect="1" noChangeArrowheads="1" noTextEdit="1"/>
          </p:cNvSpPr>
          <p:nvPr>
            <p:ph type="sldImg"/>
          </p:nvPr>
        </p:nvSpPr>
        <p:spPr>
          <a:ln/>
        </p:spPr>
      </p:sp>
      <p:sp>
        <p:nvSpPr>
          <p:cNvPr id="40183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45B365-8C44-4F44-97D9-F05EAA334797}" type="slidenum">
              <a:rPr lang="en-US"/>
              <a:pPr/>
              <a:t>24</a:t>
            </a:fld>
            <a:endParaRPr lang="en-US"/>
          </a:p>
        </p:txBody>
      </p:sp>
      <p:sp>
        <p:nvSpPr>
          <p:cNvPr id="40183810" name="Rectangle 2"/>
          <p:cNvSpPr>
            <a:spLocks noGrp="1" noRot="1" noChangeAspect="1" noChangeArrowheads="1" noTextEdit="1"/>
          </p:cNvSpPr>
          <p:nvPr>
            <p:ph type="sldImg"/>
          </p:nvPr>
        </p:nvSpPr>
        <p:spPr>
          <a:ln/>
        </p:spPr>
      </p:sp>
      <p:sp>
        <p:nvSpPr>
          <p:cNvPr id="40183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967B9A-D633-45D6-A027-A51A91BB8370}" type="slidenum">
              <a:rPr lang="en-US"/>
              <a:pPr/>
              <a:t>25</a:t>
            </a:fld>
            <a:endParaRPr lang="en-US"/>
          </a:p>
        </p:txBody>
      </p:sp>
      <p:sp>
        <p:nvSpPr>
          <p:cNvPr id="40185858" name="Rectangle 2"/>
          <p:cNvSpPr>
            <a:spLocks noGrp="1" noRot="1" noChangeAspect="1" noChangeArrowheads="1" noTextEdit="1"/>
          </p:cNvSpPr>
          <p:nvPr>
            <p:ph type="sldImg"/>
          </p:nvPr>
        </p:nvSpPr>
        <p:spPr>
          <a:ln/>
        </p:spPr>
      </p:sp>
      <p:sp>
        <p:nvSpPr>
          <p:cNvPr id="40185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7D2841-1EC5-469A-90BB-F3942393D539}" type="slidenum">
              <a:rPr lang="en-US"/>
              <a:pPr/>
              <a:t>26</a:t>
            </a:fld>
            <a:endParaRPr lang="en-US"/>
          </a:p>
        </p:txBody>
      </p:sp>
      <p:sp>
        <p:nvSpPr>
          <p:cNvPr id="40187906" name="Rectangle 2"/>
          <p:cNvSpPr>
            <a:spLocks noGrp="1" noRot="1" noChangeAspect="1" noChangeArrowheads="1" noTextEdit="1"/>
          </p:cNvSpPr>
          <p:nvPr>
            <p:ph type="sldImg"/>
          </p:nvPr>
        </p:nvSpPr>
        <p:spPr>
          <a:ln/>
        </p:spPr>
      </p:sp>
      <p:sp>
        <p:nvSpPr>
          <p:cNvPr id="40187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2A175A-3ED3-416B-8B71-015D78979901}" type="slidenum">
              <a:rPr lang="en-US"/>
              <a:pPr/>
              <a:t>27</a:t>
            </a:fld>
            <a:endParaRPr lang="en-US"/>
          </a:p>
        </p:txBody>
      </p:sp>
      <p:sp>
        <p:nvSpPr>
          <p:cNvPr id="40189954" name="Rectangle 2"/>
          <p:cNvSpPr>
            <a:spLocks noGrp="1" noRot="1" noChangeAspect="1" noChangeArrowheads="1" noTextEdit="1"/>
          </p:cNvSpPr>
          <p:nvPr>
            <p:ph type="sldImg"/>
          </p:nvPr>
        </p:nvSpPr>
        <p:spPr>
          <a:ln/>
        </p:spPr>
      </p:sp>
      <p:sp>
        <p:nvSpPr>
          <p:cNvPr id="40189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81497C-B398-4864-9F20-E86868FD41DB}" type="slidenum">
              <a:rPr lang="en-US"/>
              <a:pPr/>
              <a:t>28</a:t>
            </a:fld>
            <a:endParaRPr lang="en-US"/>
          </a:p>
        </p:txBody>
      </p:sp>
      <p:sp>
        <p:nvSpPr>
          <p:cNvPr id="40192002" name="Rectangle 2"/>
          <p:cNvSpPr>
            <a:spLocks noGrp="1" noRot="1" noChangeAspect="1" noChangeArrowheads="1" noTextEdit="1"/>
          </p:cNvSpPr>
          <p:nvPr>
            <p:ph type="sldImg"/>
          </p:nvPr>
        </p:nvSpPr>
        <p:spPr>
          <a:ln/>
        </p:spPr>
      </p:sp>
      <p:sp>
        <p:nvSpPr>
          <p:cNvPr id="40192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33A72C-D17D-4EDD-AFEC-52DF9BAB5B6B}" type="slidenum">
              <a:rPr lang="en-US"/>
              <a:pPr/>
              <a:t>29</a:t>
            </a:fld>
            <a:endParaRPr lang="en-US"/>
          </a:p>
        </p:txBody>
      </p:sp>
      <p:sp>
        <p:nvSpPr>
          <p:cNvPr id="40194050" name="Rectangle 2"/>
          <p:cNvSpPr>
            <a:spLocks noGrp="1" noRot="1" noChangeAspect="1" noChangeArrowheads="1" noTextEdit="1"/>
          </p:cNvSpPr>
          <p:nvPr>
            <p:ph type="sldImg"/>
          </p:nvPr>
        </p:nvSpPr>
        <p:spPr>
          <a:ln/>
        </p:spPr>
      </p:sp>
      <p:sp>
        <p:nvSpPr>
          <p:cNvPr id="40194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2063A9-74D6-45C6-A6E0-84DAE3373FF5}" type="slidenum">
              <a:rPr lang="en-US"/>
              <a:pPr/>
              <a:t>3</a:t>
            </a:fld>
            <a:endParaRPr lang="en-US"/>
          </a:p>
        </p:txBody>
      </p:sp>
      <p:sp>
        <p:nvSpPr>
          <p:cNvPr id="40121346" name="Rectangle 2"/>
          <p:cNvSpPr>
            <a:spLocks noGrp="1" noRot="1" noChangeAspect="1" noChangeArrowheads="1" noTextEdit="1"/>
          </p:cNvSpPr>
          <p:nvPr>
            <p:ph type="sldImg"/>
          </p:nvPr>
        </p:nvSpPr>
        <p:spPr>
          <a:ln/>
        </p:spPr>
      </p:sp>
      <p:sp>
        <p:nvSpPr>
          <p:cNvPr id="4012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78F0CE-77E4-4A39-AD83-21468D54E8D4}" type="slidenum">
              <a:rPr lang="en-US"/>
              <a:pPr/>
              <a:t>30</a:t>
            </a:fld>
            <a:endParaRPr lang="en-US"/>
          </a:p>
        </p:txBody>
      </p:sp>
      <p:sp>
        <p:nvSpPr>
          <p:cNvPr id="40151042" name="Rectangle 2"/>
          <p:cNvSpPr>
            <a:spLocks noGrp="1" noRot="1" noChangeAspect="1" noChangeArrowheads="1" noTextEdit="1"/>
          </p:cNvSpPr>
          <p:nvPr>
            <p:ph type="sldImg"/>
          </p:nvPr>
        </p:nvSpPr>
        <p:spPr>
          <a:ln/>
        </p:spPr>
      </p:sp>
      <p:sp>
        <p:nvSpPr>
          <p:cNvPr id="40151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AE072B-B8F0-48F5-B56A-63C0C7D30DE5}" type="slidenum">
              <a:rPr lang="en-US"/>
              <a:pPr/>
              <a:t>4</a:t>
            </a:fld>
            <a:endParaRPr lang="en-US"/>
          </a:p>
        </p:txBody>
      </p:sp>
      <p:sp>
        <p:nvSpPr>
          <p:cNvPr id="40148994" name="Rectangle 2"/>
          <p:cNvSpPr>
            <a:spLocks noGrp="1" noRot="1" noChangeAspect="1" noChangeArrowheads="1" noTextEdit="1"/>
          </p:cNvSpPr>
          <p:nvPr>
            <p:ph type="sldImg"/>
          </p:nvPr>
        </p:nvSpPr>
        <p:spPr>
          <a:ln/>
        </p:spPr>
      </p:sp>
      <p:sp>
        <p:nvSpPr>
          <p:cNvPr id="4014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5E82B4-4B50-47D6-957A-E916157F7A90}" type="slidenum">
              <a:rPr lang="en-US"/>
              <a:pPr/>
              <a:t>5</a:t>
            </a:fld>
            <a:endParaRPr lang="en-US"/>
          </a:p>
        </p:txBody>
      </p:sp>
      <p:sp>
        <p:nvSpPr>
          <p:cNvPr id="40129538" name="Rectangle 2"/>
          <p:cNvSpPr>
            <a:spLocks noGrp="1" noRot="1" noChangeAspect="1" noChangeArrowheads="1" noTextEdit="1"/>
          </p:cNvSpPr>
          <p:nvPr>
            <p:ph type="sldImg"/>
          </p:nvPr>
        </p:nvSpPr>
        <p:spPr>
          <a:ln/>
        </p:spPr>
      </p:sp>
      <p:sp>
        <p:nvSpPr>
          <p:cNvPr id="4012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B6509D-5268-4E26-A321-65371E966D2C}" type="slidenum">
              <a:rPr lang="en-US"/>
              <a:pPr/>
              <a:t>6</a:t>
            </a:fld>
            <a:endParaRPr lang="en-US"/>
          </a:p>
        </p:txBody>
      </p:sp>
      <p:sp>
        <p:nvSpPr>
          <p:cNvPr id="40125442" name="Rectangle 2"/>
          <p:cNvSpPr>
            <a:spLocks noGrp="1" noRot="1" noChangeAspect="1" noChangeArrowheads="1" noTextEdit="1"/>
          </p:cNvSpPr>
          <p:nvPr>
            <p:ph type="sldImg"/>
          </p:nvPr>
        </p:nvSpPr>
        <p:spPr>
          <a:ln/>
        </p:spPr>
      </p:sp>
      <p:sp>
        <p:nvSpPr>
          <p:cNvPr id="4012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6BBBA4-9ABF-4A66-B7B7-7CE063023EF3}" type="slidenum">
              <a:rPr lang="en-US"/>
              <a:pPr/>
              <a:t>7</a:t>
            </a:fld>
            <a:endParaRPr lang="en-US"/>
          </a:p>
        </p:txBody>
      </p:sp>
      <p:sp>
        <p:nvSpPr>
          <p:cNvPr id="40127490" name="Rectangle 2"/>
          <p:cNvSpPr>
            <a:spLocks noGrp="1" noRot="1" noChangeAspect="1" noChangeArrowheads="1" noTextEdit="1"/>
          </p:cNvSpPr>
          <p:nvPr>
            <p:ph type="sldImg"/>
          </p:nvPr>
        </p:nvSpPr>
        <p:spPr>
          <a:ln/>
        </p:spPr>
      </p:sp>
      <p:sp>
        <p:nvSpPr>
          <p:cNvPr id="40127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9ED3FD-2731-4BFF-B000-97B0BC678A2E}" type="slidenum">
              <a:rPr lang="en-US"/>
              <a:pPr/>
              <a:t>8</a:t>
            </a:fld>
            <a:endParaRPr lang="en-US"/>
          </a:p>
        </p:txBody>
      </p:sp>
      <p:sp>
        <p:nvSpPr>
          <p:cNvPr id="40153090" name="Rectangle 2"/>
          <p:cNvSpPr>
            <a:spLocks noGrp="1" noRot="1" noChangeAspect="1" noChangeArrowheads="1" noTextEdit="1"/>
          </p:cNvSpPr>
          <p:nvPr>
            <p:ph type="sldImg"/>
          </p:nvPr>
        </p:nvSpPr>
        <p:spPr>
          <a:ln/>
        </p:spPr>
      </p:sp>
      <p:sp>
        <p:nvSpPr>
          <p:cNvPr id="40153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229E41-293C-4E87-AB6C-0350434B7944}" type="slidenum">
              <a:rPr lang="en-US"/>
              <a:pPr/>
              <a:t>9</a:t>
            </a:fld>
            <a:endParaRPr lang="en-US"/>
          </a:p>
        </p:txBody>
      </p:sp>
      <p:sp>
        <p:nvSpPr>
          <p:cNvPr id="40155138" name="Rectangle 2"/>
          <p:cNvSpPr>
            <a:spLocks noGrp="1" noRot="1" noChangeAspect="1" noChangeArrowheads="1" noTextEdit="1"/>
          </p:cNvSpPr>
          <p:nvPr>
            <p:ph type="sldImg"/>
          </p:nvPr>
        </p:nvSpPr>
        <p:spPr>
          <a:ln/>
        </p:spPr>
      </p:sp>
      <p:sp>
        <p:nvSpPr>
          <p:cNvPr id="401551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134661" name="Picture 5" descr="j0177811"/>
          <p:cNvPicPr>
            <a:picLocks noChangeAspect="1" noChangeArrowheads="1"/>
          </p:cNvPicPr>
          <p:nvPr userDrawn="1"/>
        </p:nvPicPr>
        <p:blipFill>
          <a:blip r:embed="rId13" cstate="print">
            <a:clrChange>
              <a:clrFrom>
                <a:srgbClr val="010101"/>
              </a:clrFrom>
              <a:clrTo>
                <a:srgbClr val="010101">
                  <a:alpha val="0"/>
                </a:srgbClr>
              </a:clrTo>
            </a:clrChange>
          </a:blip>
          <a:srcRect b="12500"/>
          <a:stretch>
            <a:fillRect/>
          </a:stretch>
        </p:blipFill>
        <p:spPr bwMode="auto">
          <a:xfrm>
            <a:off x="6375400" y="3124200"/>
            <a:ext cx="2844800" cy="3733800"/>
          </a:xfrm>
          <a:prstGeom prst="rect">
            <a:avLst/>
          </a:prstGeom>
          <a:noFill/>
        </p:spPr>
      </p:pic>
      <p:sp>
        <p:nvSpPr>
          <p:cNvPr id="40134659" name="Rectangle 3"/>
          <p:cNvSpPr>
            <a:spLocks noChangeArrowheads="1"/>
          </p:cNvSpPr>
          <p:nvPr userDrawn="1"/>
        </p:nvSpPr>
        <p:spPr bwMode="auto">
          <a:xfrm>
            <a:off x="0" y="0"/>
            <a:ext cx="9144000" cy="6858000"/>
          </a:xfrm>
          <a:prstGeom prst="rect">
            <a:avLst/>
          </a:prstGeom>
          <a:solidFill>
            <a:srgbClr val="000000">
              <a:alpha val="10001"/>
            </a:srgbClr>
          </a:solidFill>
          <a:ln w="9525">
            <a:solidFill>
              <a:schemeClr val="tx1"/>
            </a:solidFill>
            <a:miter lim="800000"/>
            <a:headEnd/>
            <a:tailEnd/>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audio" Target="../media/audio10.wav"/><Relationship Id="rId5" Type="http://schemas.openxmlformats.org/officeDocument/2006/relationships/image" Target="../media/image5.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audio" Target="../media/audio11.wav"/><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audio" Target="../media/audio12.wav"/><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audio" Target="../media/audio13.wav"/><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audio" Target="../media/audio14.wav"/><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audio" Target="../media/audio15.wav"/><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audio" Target="../media/audio16.wav"/><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audio" Target="../media/audio17.wav"/><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audio" Target="../media/audio18.wav"/><Relationship Id="rId5" Type="http://schemas.openxmlformats.org/officeDocument/2006/relationships/image" Target="../media/image5.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audio" Target="../media/audio19.wav"/><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audio" Target="../media/audio2.wav"/><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audio" Target="../media/audio20.wav"/><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audio" Target="../media/audio21.wav"/><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audio" Target="../media/audio22.wav"/><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audio" Target="../media/audio23.wav"/><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audio" Target="../media/audio24.wav"/><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audio" Target="../media/audio25.wav"/><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audio" Target="../media/audio26.wav"/><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audio" Target="../media/audio27.wav"/><Relationship Id="rId5" Type="http://schemas.openxmlformats.org/officeDocument/2006/relationships/image" Target="../media/image5.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audio" Target="../media/audio28.wav"/><Relationship Id="rId5" Type="http://schemas.openxmlformats.org/officeDocument/2006/relationships/image" Target="../media/image5.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audio" Target="../media/audio29.wav"/><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audio" Target="../media/audio3.wav"/><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audio" Target="../media/audio30.wav"/><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audio" Target="../media/audio4.wav"/><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audio" Target="../media/audio5.wav"/><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audio" Target="../media/audio6.wav"/><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audio" Target="../media/audio7.wav"/><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audio" Target="../media/audio8.wav"/><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9.wav"/><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118275" name="Picture 3" descr="j0227506"/>
          <p:cNvPicPr>
            <a:picLocks noChangeAspect="1" noChangeArrowheads="1"/>
          </p:cNvPicPr>
          <p:nvPr/>
        </p:nvPicPr>
        <p:blipFill>
          <a:blip r:embed="rId5" cstate="print">
            <a:clrChange>
              <a:clrFrom>
                <a:srgbClr val="070709"/>
              </a:clrFrom>
              <a:clrTo>
                <a:srgbClr val="070709">
                  <a:alpha val="0"/>
                </a:srgbClr>
              </a:clrTo>
            </a:clrChange>
          </a:blip>
          <a:srcRect/>
          <a:stretch>
            <a:fillRect/>
          </a:stretch>
        </p:blipFill>
        <p:spPr bwMode="auto">
          <a:xfrm>
            <a:off x="4514850" y="0"/>
            <a:ext cx="4629150" cy="6858000"/>
          </a:xfrm>
          <a:prstGeom prst="rect">
            <a:avLst/>
          </a:prstGeom>
          <a:noFill/>
        </p:spPr>
      </p:pic>
      <p:sp>
        <p:nvSpPr>
          <p:cNvPr id="40118276" name="WordArt 4"/>
          <p:cNvSpPr>
            <a:spLocks noChangeArrowheads="1" noChangeShapeType="1" noTextEdit="1"/>
          </p:cNvSpPr>
          <p:nvPr/>
        </p:nvSpPr>
        <p:spPr bwMode="auto">
          <a:xfrm>
            <a:off x="1187450" y="620713"/>
            <a:ext cx="1606550" cy="752475"/>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A40000"/>
                </a:solidFill>
                <a:effectLst>
                  <a:outerShdw dist="63500" dir="2212194" algn="ctr" rotWithShape="0">
                    <a:srgbClr val="B2B2B2"/>
                  </a:outerShdw>
                </a:effectLst>
                <a:latin typeface="Times New Roman"/>
                <a:cs typeface="Times New Roman"/>
              </a:rPr>
              <a:t>The</a:t>
            </a:r>
          </a:p>
        </p:txBody>
      </p:sp>
      <p:sp>
        <p:nvSpPr>
          <p:cNvPr id="40118277" name="WordArt 5"/>
          <p:cNvSpPr>
            <a:spLocks noChangeArrowheads="1" noChangeShapeType="1" noTextEdit="1"/>
          </p:cNvSpPr>
          <p:nvPr/>
        </p:nvSpPr>
        <p:spPr bwMode="auto">
          <a:xfrm>
            <a:off x="228600" y="1195388"/>
            <a:ext cx="5422900" cy="1728787"/>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A40000"/>
                </a:solidFill>
                <a:effectLst>
                  <a:outerShdw dist="63500" dir="2212194" algn="ctr" rotWithShape="0">
                    <a:srgbClr val="B2B2B2"/>
                  </a:outerShdw>
                </a:effectLst>
                <a:latin typeface="Times New Roman"/>
                <a:cs typeface="Times New Roman"/>
              </a:rPr>
              <a:t>Purpose</a:t>
            </a:r>
          </a:p>
        </p:txBody>
      </p:sp>
      <p:sp>
        <p:nvSpPr>
          <p:cNvPr id="40118278" name="WordArt 6"/>
          <p:cNvSpPr>
            <a:spLocks noChangeArrowheads="1" noChangeShapeType="1" noTextEdit="1"/>
          </p:cNvSpPr>
          <p:nvPr/>
        </p:nvSpPr>
        <p:spPr bwMode="auto">
          <a:xfrm>
            <a:off x="1474788" y="2779713"/>
            <a:ext cx="936625" cy="865187"/>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A40000"/>
                </a:solidFill>
                <a:effectLst>
                  <a:outerShdw dist="63500" dir="2212194" algn="ctr" rotWithShape="0">
                    <a:srgbClr val="B2B2B2"/>
                  </a:outerShdw>
                </a:effectLst>
                <a:latin typeface="Times New Roman"/>
                <a:cs typeface="Times New Roman"/>
              </a:rPr>
              <a:t>of</a:t>
            </a:r>
          </a:p>
        </p:txBody>
      </p:sp>
      <p:sp>
        <p:nvSpPr>
          <p:cNvPr id="40118279" name="WordArt 7"/>
          <p:cNvSpPr>
            <a:spLocks noChangeArrowheads="1" noChangeShapeType="1" noTextEdit="1"/>
          </p:cNvSpPr>
          <p:nvPr/>
        </p:nvSpPr>
        <p:spPr bwMode="auto">
          <a:xfrm>
            <a:off x="228600" y="3500438"/>
            <a:ext cx="5638800" cy="187325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A40000"/>
                </a:solidFill>
                <a:effectLst>
                  <a:outerShdw dist="63500" dir="2212194" algn="ctr" rotWithShape="0">
                    <a:srgbClr val="B2B2B2"/>
                  </a:outerShdw>
                </a:effectLst>
                <a:latin typeface="Times New Roman"/>
                <a:cs typeface="Times New Roman"/>
              </a:rPr>
              <a:t>Prayer</a:t>
            </a:r>
          </a:p>
        </p:txBody>
      </p:sp>
      <p:pic>
        <p:nvPicPr>
          <p:cNvPr id="7" name="~PP2234.WAV">
            <a:hlinkClick r:id="" action="ppaction://media"/>
          </p:cNvPr>
          <p:cNvPicPr>
            <a:picLocks noRot="1" noChangeAspect="1"/>
          </p:cNvPicPr>
          <p:nvPr>
            <a:wavAudioFile r:embed="rId2" name="~PP2234.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spd="med" advTm="11439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40118276"/>
                                        </p:tgtEl>
                                        <p:attrNameLst>
                                          <p:attrName>style.visibility</p:attrName>
                                        </p:attrNameLst>
                                      </p:cBhvr>
                                      <p:to>
                                        <p:strVal val="visible"/>
                                      </p:to>
                                    </p:set>
                                    <p:animEffect transition="in" filter="fade">
                                      <p:cBhvr>
                                        <p:cTn id="11" dur="1000"/>
                                        <p:tgtEl>
                                          <p:spTgt spid="40118276"/>
                                        </p:tgtEl>
                                      </p:cBhvr>
                                    </p:animEffect>
                                    <p:anim calcmode="lin" valueType="num">
                                      <p:cBhvr>
                                        <p:cTn id="12" dur="1000" fill="hold"/>
                                        <p:tgtEl>
                                          <p:spTgt spid="40118276"/>
                                        </p:tgtEl>
                                        <p:attrNameLst>
                                          <p:attrName>ppt_x</p:attrName>
                                        </p:attrNameLst>
                                      </p:cBhvr>
                                      <p:tavLst>
                                        <p:tav tm="0">
                                          <p:val>
                                            <p:strVal val="#ppt_x"/>
                                          </p:val>
                                        </p:tav>
                                        <p:tav tm="100000">
                                          <p:val>
                                            <p:strVal val="#ppt_x"/>
                                          </p:val>
                                        </p:tav>
                                      </p:tavLst>
                                    </p:anim>
                                    <p:anim calcmode="lin" valueType="num">
                                      <p:cBhvr>
                                        <p:cTn id="13" dur="1000" fill="hold"/>
                                        <p:tgtEl>
                                          <p:spTgt spid="4011827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0118277"/>
                                        </p:tgtEl>
                                        <p:attrNameLst>
                                          <p:attrName>style.visibility</p:attrName>
                                        </p:attrNameLst>
                                      </p:cBhvr>
                                      <p:to>
                                        <p:strVal val="visible"/>
                                      </p:to>
                                    </p:set>
                                    <p:animEffect transition="in" filter="fade">
                                      <p:cBhvr>
                                        <p:cTn id="16" dur="1000"/>
                                        <p:tgtEl>
                                          <p:spTgt spid="40118277"/>
                                        </p:tgtEl>
                                      </p:cBhvr>
                                    </p:animEffect>
                                    <p:anim calcmode="lin" valueType="num">
                                      <p:cBhvr>
                                        <p:cTn id="17" dur="1000" fill="hold"/>
                                        <p:tgtEl>
                                          <p:spTgt spid="40118277"/>
                                        </p:tgtEl>
                                        <p:attrNameLst>
                                          <p:attrName>ppt_x</p:attrName>
                                        </p:attrNameLst>
                                      </p:cBhvr>
                                      <p:tavLst>
                                        <p:tav tm="0">
                                          <p:val>
                                            <p:strVal val="#ppt_x"/>
                                          </p:val>
                                        </p:tav>
                                        <p:tav tm="100000">
                                          <p:val>
                                            <p:strVal val="#ppt_x"/>
                                          </p:val>
                                        </p:tav>
                                      </p:tavLst>
                                    </p:anim>
                                    <p:anim calcmode="lin" valueType="num">
                                      <p:cBhvr>
                                        <p:cTn id="18" dur="1000" fill="hold"/>
                                        <p:tgtEl>
                                          <p:spTgt spid="40118277"/>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0118278"/>
                                        </p:tgtEl>
                                        <p:attrNameLst>
                                          <p:attrName>style.visibility</p:attrName>
                                        </p:attrNameLst>
                                      </p:cBhvr>
                                      <p:to>
                                        <p:strVal val="visible"/>
                                      </p:to>
                                    </p:set>
                                    <p:animEffect transition="in" filter="fade">
                                      <p:cBhvr>
                                        <p:cTn id="21" dur="1000"/>
                                        <p:tgtEl>
                                          <p:spTgt spid="40118278"/>
                                        </p:tgtEl>
                                      </p:cBhvr>
                                    </p:animEffect>
                                    <p:anim calcmode="lin" valueType="num">
                                      <p:cBhvr>
                                        <p:cTn id="22" dur="1000" fill="hold"/>
                                        <p:tgtEl>
                                          <p:spTgt spid="40118278"/>
                                        </p:tgtEl>
                                        <p:attrNameLst>
                                          <p:attrName>ppt_x</p:attrName>
                                        </p:attrNameLst>
                                      </p:cBhvr>
                                      <p:tavLst>
                                        <p:tav tm="0">
                                          <p:val>
                                            <p:strVal val="#ppt_x"/>
                                          </p:val>
                                        </p:tav>
                                        <p:tav tm="100000">
                                          <p:val>
                                            <p:strVal val="#ppt_x"/>
                                          </p:val>
                                        </p:tav>
                                      </p:tavLst>
                                    </p:anim>
                                    <p:anim calcmode="lin" valueType="num">
                                      <p:cBhvr>
                                        <p:cTn id="23" dur="1000" fill="hold"/>
                                        <p:tgtEl>
                                          <p:spTgt spid="4011827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0118279"/>
                                        </p:tgtEl>
                                        <p:attrNameLst>
                                          <p:attrName>style.visibility</p:attrName>
                                        </p:attrNameLst>
                                      </p:cBhvr>
                                      <p:to>
                                        <p:strVal val="visible"/>
                                      </p:to>
                                    </p:set>
                                    <p:animEffect transition="in" filter="fade">
                                      <p:cBhvr>
                                        <p:cTn id="26" dur="1000"/>
                                        <p:tgtEl>
                                          <p:spTgt spid="40118279"/>
                                        </p:tgtEl>
                                      </p:cBhvr>
                                    </p:animEffect>
                                    <p:anim calcmode="lin" valueType="num">
                                      <p:cBhvr>
                                        <p:cTn id="27" dur="1000" fill="hold"/>
                                        <p:tgtEl>
                                          <p:spTgt spid="40118279"/>
                                        </p:tgtEl>
                                        <p:attrNameLst>
                                          <p:attrName>ppt_x</p:attrName>
                                        </p:attrNameLst>
                                      </p:cBhvr>
                                      <p:tavLst>
                                        <p:tav tm="0">
                                          <p:val>
                                            <p:strVal val="#ppt_x"/>
                                          </p:val>
                                        </p:tav>
                                        <p:tav tm="100000">
                                          <p:val>
                                            <p:strVal val="#ppt_x"/>
                                          </p:val>
                                        </p:tav>
                                      </p:tavLst>
                                    </p:anim>
                                    <p:anim calcmode="lin" valueType="num">
                                      <p:cBhvr>
                                        <p:cTn id="28" dur="1000" fill="hold"/>
                                        <p:tgtEl>
                                          <p:spTgt spid="40118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9"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0118276" grpId="0" animBg="1"/>
      <p:bldP spid="40118277" grpId="0" animBg="1"/>
      <p:bldP spid="40118278" grpId="0" animBg="1"/>
      <p:bldP spid="40118279"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56162" name="Text Box 2"/>
          <p:cNvSpPr txBox="1">
            <a:spLocks noChangeArrowheads="1"/>
          </p:cNvSpPr>
          <p:nvPr/>
        </p:nvSpPr>
        <p:spPr bwMode="auto">
          <a:xfrm>
            <a:off x="2667000" y="260350"/>
            <a:ext cx="6324600" cy="5426075"/>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5000" b="0">
                <a:solidFill>
                  <a:schemeClr val="bg1"/>
                </a:solidFill>
              </a:rPr>
              <a:t>“The quieter the mind, the more powerful, the worthier, the deeper, the more telling and more perfect the prayer is.”</a:t>
            </a:r>
          </a:p>
        </p:txBody>
      </p:sp>
      <p:sp>
        <p:nvSpPr>
          <p:cNvPr id="40156163" name="Text Box 3"/>
          <p:cNvSpPr txBox="1">
            <a:spLocks noChangeArrowheads="1"/>
          </p:cNvSpPr>
          <p:nvPr/>
        </p:nvSpPr>
        <p:spPr bwMode="auto">
          <a:xfrm>
            <a:off x="342900" y="3357563"/>
            <a:ext cx="1947863" cy="3968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a:r>
              <a:rPr lang="en-US" sz="2000" b="0">
                <a:solidFill>
                  <a:schemeClr val="bg1"/>
                </a:solidFill>
                <a:latin typeface="Arial Unicode MS" pitchFamily="1" charset="0"/>
              </a:rPr>
              <a:t>Meister Eckhart</a:t>
            </a:r>
            <a:endParaRPr lang="en-CA" sz="2000" b="0">
              <a:solidFill>
                <a:schemeClr val="bg1"/>
              </a:solidFill>
              <a:latin typeface="Arial Unicode MS" pitchFamily="1" charset="0"/>
            </a:endParaRPr>
          </a:p>
        </p:txBody>
      </p:sp>
      <p:pic>
        <p:nvPicPr>
          <p:cNvPr id="40156165" name="Picture 5"/>
          <p:cNvPicPr>
            <a:picLocks noChangeAspect="1" noChangeArrowheads="1"/>
          </p:cNvPicPr>
          <p:nvPr/>
        </p:nvPicPr>
        <p:blipFill>
          <a:blip r:embed="rId4" cstate="print"/>
          <a:srcRect/>
          <a:stretch>
            <a:fillRect/>
          </a:stretch>
        </p:blipFill>
        <p:spPr bwMode="auto">
          <a:xfrm>
            <a:off x="192088" y="476250"/>
            <a:ext cx="2298700" cy="2808288"/>
          </a:xfrm>
          <a:prstGeom prst="rect">
            <a:avLst/>
          </a:prstGeom>
          <a:noFill/>
          <a:ln w="9525">
            <a:solidFill>
              <a:schemeClr val="bg1"/>
            </a:solidFill>
            <a:miter lim="800000"/>
            <a:headEnd/>
            <a:tailEnd/>
          </a:ln>
          <a:effectLst/>
        </p:spPr>
      </p:pic>
      <p:pic>
        <p:nvPicPr>
          <p:cNvPr id="5" name="~PP2358.WAV">
            <a:hlinkClick r:id="" action="ppaction://media"/>
          </p:cNvPr>
          <p:cNvPicPr>
            <a:picLocks noRot="1" noChangeAspect="1"/>
          </p:cNvPicPr>
          <p:nvPr>
            <a:wavAudioFile r:embed="rId1" name="~PP2358.WAV"/>
          </p:nvPr>
        </p:nvPicPr>
        <p:blipFill>
          <a:blip r:embed="rId5" cstate="print"/>
          <a:stretch>
            <a:fillRect/>
          </a:stretch>
        </p:blipFill>
        <p:spPr>
          <a:xfrm>
            <a:off x="8696325" y="6410325"/>
            <a:ext cx="304800" cy="304800"/>
          </a:xfrm>
          <a:prstGeom prst="rect">
            <a:avLst/>
          </a:prstGeom>
        </p:spPr>
      </p:pic>
    </p:spTree>
  </p:cSld>
  <p:clrMapOvr>
    <a:masterClrMapping/>
  </p:clrMapOvr>
  <p:transition advTm="2296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40156165"/>
                                        </p:tgtEl>
                                        <p:attrNameLst>
                                          <p:attrName>style.visibility</p:attrName>
                                        </p:attrNameLst>
                                      </p:cBhvr>
                                      <p:to>
                                        <p:strVal val="visible"/>
                                      </p:to>
                                    </p:set>
                                    <p:animEffect transition="in" filter="dissolve">
                                      <p:cBhvr>
                                        <p:cTn id="10" dur="500"/>
                                        <p:tgtEl>
                                          <p:spTgt spid="4015616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0156163"/>
                                        </p:tgtEl>
                                        <p:attrNameLst>
                                          <p:attrName>style.visibility</p:attrName>
                                        </p:attrNameLst>
                                      </p:cBhvr>
                                      <p:to>
                                        <p:strVal val="visible"/>
                                      </p:to>
                                    </p:set>
                                    <p:animEffect transition="in" filter="dissolve">
                                      <p:cBhvr>
                                        <p:cTn id="13" dur="500"/>
                                        <p:tgtEl>
                                          <p:spTgt spid="4015616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5616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158210" name="Rectangle 2"/>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58211" name="WordArt 3"/>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58212" name="Text Box 4"/>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sp>
        <p:nvSpPr>
          <p:cNvPr id="40158213" name="Rectangle 5"/>
          <p:cNvSpPr>
            <a:spLocks noChangeArrowheads="1"/>
          </p:cNvSpPr>
          <p:nvPr/>
        </p:nvSpPr>
        <p:spPr bwMode="auto">
          <a:xfrm>
            <a:off x="0" y="2436813"/>
            <a:ext cx="8991600" cy="762000"/>
          </a:xfrm>
          <a:prstGeom prst="rect">
            <a:avLst/>
          </a:prstGeom>
          <a:gradFill rotWithShape="1">
            <a:gsLst>
              <a:gs pos="0">
                <a:schemeClr val="tx1">
                  <a:alpha val="20000"/>
                </a:schemeClr>
              </a:gs>
              <a:gs pos="100000">
                <a:srgbClr val="CC9900">
                  <a:alpha val="60001"/>
                </a:srgbClr>
              </a:gs>
            </a:gsLst>
            <a:lin ang="0" scaled="1"/>
          </a:gradFill>
          <a:ln w="9525">
            <a:noFill/>
            <a:miter lim="800000"/>
            <a:headEnd/>
            <a:tailEnd/>
          </a:ln>
          <a:effectLst/>
        </p:spPr>
        <p:txBody>
          <a:bodyPr wrap="none" anchor="ctr"/>
          <a:lstStyle/>
          <a:p>
            <a:endParaRPr lang="en-US"/>
          </a:p>
        </p:txBody>
      </p:sp>
      <p:sp>
        <p:nvSpPr>
          <p:cNvPr id="40158214" name="Text Box 6"/>
          <p:cNvSpPr txBox="1">
            <a:spLocks noChangeArrowheads="1"/>
          </p:cNvSpPr>
          <p:nvPr/>
        </p:nvSpPr>
        <p:spPr bwMode="auto">
          <a:xfrm>
            <a:off x="395288" y="2508250"/>
            <a:ext cx="263842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HUMBLY</a:t>
            </a:r>
            <a:endParaRPr lang="en-CA" sz="4000" b="0">
              <a:solidFill>
                <a:schemeClr val="bg1"/>
              </a:solidFill>
              <a:latin typeface="Arial Black" pitchFamily="1" charset="0"/>
            </a:endParaRPr>
          </a:p>
        </p:txBody>
      </p:sp>
      <p:pic>
        <p:nvPicPr>
          <p:cNvPr id="7" name="~PP46.WAV">
            <a:hlinkClick r:id="" action="ppaction://media"/>
          </p:cNvPr>
          <p:cNvPicPr>
            <a:picLocks noRot="1" noChangeAspect="1"/>
          </p:cNvPicPr>
          <p:nvPr>
            <a:wavAudioFile r:embed="rId1" name="~PP46.WAV"/>
          </p:nvPr>
        </p:nvPicPr>
        <p:blipFill>
          <a:blip r:embed="rId4" cstate="print"/>
          <a:stretch>
            <a:fillRect/>
          </a:stretch>
        </p:blipFill>
        <p:spPr>
          <a:xfrm>
            <a:off x="8696325" y="6410325"/>
            <a:ext cx="304800" cy="304800"/>
          </a:xfrm>
          <a:prstGeom prst="rect">
            <a:avLst/>
          </a:prstGeom>
        </p:spPr>
      </p:pic>
    </p:spTree>
  </p:cSld>
  <p:clrMapOvr>
    <a:masterClrMapping/>
  </p:clrMapOvr>
  <p:transition advTm="1395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40158213"/>
                                        </p:tgtEl>
                                        <p:attrNameLst>
                                          <p:attrName>style.visibility</p:attrName>
                                        </p:attrNameLst>
                                      </p:cBhvr>
                                      <p:to>
                                        <p:strVal val="visible"/>
                                      </p:to>
                                    </p:set>
                                    <p:anim calcmode="lin" valueType="num">
                                      <p:cBhvr additive="base">
                                        <p:cTn id="10" dur="500" fill="hold"/>
                                        <p:tgtEl>
                                          <p:spTgt spid="40158213"/>
                                        </p:tgtEl>
                                        <p:attrNameLst>
                                          <p:attrName>ppt_x</p:attrName>
                                        </p:attrNameLst>
                                      </p:cBhvr>
                                      <p:tavLst>
                                        <p:tav tm="0">
                                          <p:val>
                                            <p:strVal val="0-#ppt_w/2"/>
                                          </p:val>
                                        </p:tav>
                                        <p:tav tm="100000">
                                          <p:val>
                                            <p:strVal val="#ppt_x"/>
                                          </p:val>
                                        </p:tav>
                                      </p:tavLst>
                                    </p:anim>
                                    <p:anim calcmode="lin" valueType="num">
                                      <p:cBhvr additive="base">
                                        <p:cTn id="11" dur="500" fill="hold"/>
                                        <p:tgtEl>
                                          <p:spTgt spid="4015821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0158214"/>
                                        </p:tgtEl>
                                        <p:attrNameLst>
                                          <p:attrName>style.visibility</p:attrName>
                                        </p:attrNameLst>
                                      </p:cBhvr>
                                      <p:to>
                                        <p:strVal val="visible"/>
                                      </p:to>
                                    </p:set>
                                    <p:anim calcmode="lin" valueType="num">
                                      <p:cBhvr additive="base">
                                        <p:cTn id="15" dur="500" fill="hold"/>
                                        <p:tgtEl>
                                          <p:spTgt spid="40158214"/>
                                        </p:tgtEl>
                                        <p:attrNameLst>
                                          <p:attrName>ppt_x</p:attrName>
                                        </p:attrNameLst>
                                      </p:cBhvr>
                                      <p:tavLst>
                                        <p:tav tm="0">
                                          <p:val>
                                            <p:strVal val="0-#ppt_w/2"/>
                                          </p:val>
                                        </p:tav>
                                        <p:tav tm="100000">
                                          <p:val>
                                            <p:strVal val="#ppt_x"/>
                                          </p:val>
                                        </p:tav>
                                      </p:tavLst>
                                    </p:anim>
                                    <p:anim calcmode="lin" valueType="num">
                                      <p:cBhvr additive="base">
                                        <p:cTn id="16" dur="500" fill="hold"/>
                                        <p:tgtEl>
                                          <p:spTgt spid="401582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0158213" grpId="0" animBg="1"/>
      <p:bldP spid="401582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60258"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60259"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James </a:t>
            </a:r>
            <a:r>
              <a:rPr lang="en-US" sz="3200" b="0" dirty="0" smtClean="0">
                <a:solidFill>
                  <a:srgbClr val="FFFF00"/>
                </a:solidFill>
                <a:latin typeface="Arial Black" pitchFamily="1" charset="0"/>
              </a:rPr>
              <a:t>4:6</a:t>
            </a:r>
            <a:endParaRPr lang="en-US" sz="3200" b="0" dirty="0">
              <a:solidFill>
                <a:srgbClr val="FFFF00"/>
              </a:solidFill>
              <a:latin typeface="Arial Black" pitchFamily="1" charset="0"/>
            </a:endParaRPr>
          </a:p>
        </p:txBody>
      </p:sp>
      <p:sp>
        <p:nvSpPr>
          <p:cNvPr id="40160260" name="Text Box 4"/>
          <p:cNvSpPr txBox="1">
            <a:spLocks noChangeArrowheads="1"/>
          </p:cNvSpPr>
          <p:nvPr/>
        </p:nvSpPr>
        <p:spPr bwMode="auto">
          <a:xfrm>
            <a:off x="228600" y="152400"/>
            <a:ext cx="8686800" cy="3382963"/>
          </a:xfrm>
          <a:prstGeom prst="rect">
            <a:avLst/>
          </a:prstGeom>
          <a:noFill/>
          <a:ln w="9525">
            <a:noFill/>
            <a:miter lim="800000"/>
            <a:headEnd/>
            <a:tailEnd/>
          </a:ln>
          <a:effectLst>
            <a:outerShdw dist="71842" dir="2700000" algn="ctr" rotWithShape="0">
              <a:srgbClr val="080808"/>
            </a:outerShdw>
          </a:effectLst>
        </p:spPr>
        <p:txBody>
          <a:bodyPr>
            <a:spAutoFit/>
          </a:bodyPr>
          <a:lstStyle/>
          <a:p>
            <a:pPr eaLnBrk="0" hangingPunct="0"/>
            <a:r>
              <a:rPr lang="en-US" sz="7200" b="0" i="1">
                <a:solidFill>
                  <a:srgbClr val="FFFFFF"/>
                </a:solidFill>
                <a:cs typeface="Times New Roman" pitchFamily="1" charset="0"/>
              </a:rPr>
              <a:t>“God opposes the proud but favours the humble.”</a:t>
            </a:r>
          </a:p>
        </p:txBody>
      </p:sp>
      <p:pic>
        <p:nvPicPr>
          <p:cNvPr id="5" name="~PP925.WAV">
            <a:hlinkClick r:id="" action="ppaction://media"/>
          </p:cNvPr>
          <p:cNvPicPr>
            <a:picLocks noRot="1" noChangeAspect="1"/>
          </p:cNvPicPr>
          <p:nvPr>
            <a:wavAudioFile r:embed="rId1" name="~PP925.WAV"/>
          </p:nvPr>
        </p:nvPicPr>
        <p:blipFill>
          <a:blip r:embed="rId4" cstate="print"/>
          <a:stretch>
            <a:fillRect/>
          </a:stretch>
        </p:blipFill>
        <p:spPr>
          <a:xfrm>
            <a:off x="8696325" y="6410325"/>
            <a:ext cx="304800" cy="304800"/>
          </a:xfrm>
          <a:prstGeom prst="rect">
            <a:avLst/>
          </a:prstGeom>
        </p:spPr>
      </p:pic>
    </p:spTree>
  </p:cSld>
  <p:clrMapOvr>
    <a:masterClrMapping/>
  </p:clrMapOvr>
  <p:transition advTm="17279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60259"/>
                                        </p:tgtEl>
                                        <p:attrNameLst>
                                          <p:attrName>style.visibility</p:attrName>
                                        </p:attrNameLst>
                                      </p:cBhvr>
                                      <p:to>
                                        <p:strVal val="visible"/>
                                      </p:to>
                                    </p:set>
                                    <p:anim calcmode="lin" valueType="num">
                                      <p:cBhvr additive="base">
                                        <p:cTn id="10" dur="500" fill="hold"/>
                                        <p:tgtEl>
                                          <p:spTgt spid="40160259"/>
                                        </p:tgtEl>
                                        <p:attrNameLst>
                                          <p:attrName>ppt_x</p:attrName>
                                        </p:attrNameLst>
                                      </p:cBhvr>
                                      <p:tavLst>
                                        <p:tav tm="0">
                                          <p:val>
                                            <p:strVal val="#ppt_x"/>
                                          </p:val>
                                        </p:tav>
                                        <p:tav tm="100000">
                                          <p:val>
                                            <p:strVal val="#ppt_x"/>
                                          </p:val>
                                        </p:tav>
                                      </p:tavLst>
                                    </p:anim>
                                    <p:anim calcmode="lin" valueType="num">
                                      <p:cBhvr additive="base">
                                        <p:cTn id="11" dur="500" fill="hold"/>
                                        <p:tgtEl>
                                          <p:spTgt spid="40160259"/>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60258"/>
                                        </p:tgtEl>
                                        <p:attrNameLst>
                                          <p:attrName>style.visibility</p:attrName>
                                        </p:attrNameLst>
                                      </p:cBhvr>
                                      <p:to>
                                        <p:strVal val="visible"/>
                                      </p:to>
                                    </p:set>
                                    <p:anim calcmode="lin" valueType="num">
                                      <p:cBhvr additive="base">
                                        <p:cTn id="14" dur="500" fill="hold"/>
                                        <p:tgtEl>
                                          <p:spTgt spid="40160258"/>
                                        </p:tgtEl>
                                        <p:attrNameLst>
                                          <p:attrName>ppt_x</p:attrName>
                                        </p:attrNameLst>
                                      </p:cBhvr>
                                      <p:tavLst>
                                        <p:tav tm="0">
                                          <p:val>
                                            <p:strVal val="#ppt_x"/>
                                          </p:val>
                                        </p:tav>
                                        <p:tav tm="100000">
                                          <p:val>
                                            <p:strVal val="#ppt_x"/>
                                          </p:val>
                                        </p:tav>
                                      </p:tavLst>
                                    </p:anim>
                                    <p:anim calcmode="lin" valueType="num">
                                      <p:cBhvr additive="base">
                                        <p:cTn id="15" dur="500" fill="hold"/>
                                        <p:tgtEl>
                                          <p:spTgt spid="401602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60258" grpId="0" animBg="1" autoUpdateAnimBg="0"/>
      <p:bldP spid="4016025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62306"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62307"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a:t>
            </a:r>
            <a:r>
              <a:rPr lang="en-US" sz="3200" b="0" dirty="0" smtClean="0">
                <a:solidFill>
                  <a:srgbClr val="FFFF00"/>
                </a:solidFill>
                <a:latin typeface="Arial Black" pitchFamily="1" charset="0"/>
              </a:rPr>
              <a:t>18:10-14</a:t>
            </a:r>
            <a:endParaRPr lang="en-US" sz="3200" b="0" dirty="0">
              <a:solidFill>
                <a:srgbClr val="FFFF00"/>
              </a:solidFill>
              <a:latin typeface="Arial Black" pitchFamily="1" charset="0"/>
            </a:endParaRPr>
          </a:p>
        </p:txBody>
      </p:sp>
      <p:sp>
        <p:nvSpPr>
          <p:cNvPr id="40162308" name="Text Box 4"/>
          <p:cNvSpPr txBox="1">
            <a:spLocks noChangeArrowheads="1"/>
          </p:cNvSpPr>
          <p:nvPr/>
        </p:nvSpPr>
        <p:spPr bwMode="auto">
          <a:xfrm>
            <a:off x="228600" y="152400"/>
            <a:ext cx="8686800" cy="5016758"/>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baseline="30000" dirty="0" smtClean="0">
                <a:solidFill>
                  <a:schemeClr val="bg1"/>
                </a:solidFill>
              </a:rPr>
              <a:t>10 </a:t>
            </a:r>
            <a:r>
              <a:rPr lang="en-US" sz="4000" dirty="0" smtClean="0">
                <a:solidFill>
                  <a:schemeClr val="bg1"/>
                </a:solidFill>
              </a:rPr>
              <a:t>“Two men went up into the temple to pray, one a Pharisee and the other a tax collector. </a:t>
            </a:r>
            <a:r>
              <a:rPr lang="en-US" sz="4000" baseline="30000" dirty="0" smtClean="0">
                <a:solidFill>
                  <a:schemeClr val="bg1"/>
                </a:solidFill>
              </a:rPr>
              <a:t>11 </a:t>
            </a:r>
            <a:r>
              <a:rPr lang="en-US" sz="4000" dirty="0" smtClean="0">
                <a:solidFill>
                  <a:schemeClr val="bg1"/>
                </a:solidFill>
              </a:rPr>
              <a:t>The Pharisee stood and was praying this to himself: ‘God, I thank You that I am not like other people: swindlers, unjust, adulterers, or even like this tax collector. </a:t>
            </a:r>
            <a:r>
              <a:rPr lang="en-US" sz="4000" baseline="30000" dirty="0" smtClean="0">
                <a:solidFill>
                  <a:schemeClr val="bg1"/>
                </a:solidFill>
              </a:rPr>
              <a:t>12 </a:t>
            </a:r>
            <a:r>
              <a:rPr lang="en-US" sz="4000" dirty="0" smtClean="0">
                <a:solidFill>
                  <a:schemeClr val="bg1"/>
                </a:solidFill>
              </a:rPr>
              <a:t>I fast</a:t>
            </a:r>
            <a:endParaRPr lang="en-US" sz="4000" dirty="0">
              <a:solidFill>
                <a:schemeClr val="bg1"/>
              </a:solidFill>
            </a:endParaRPr>
          </a:p>
        </p:txBody>
      </p:sp>
      <p:pic>
        <p:nvPicPr>
          <p:cNvPr id="5" name="~PP4066.WAV">
            <a:hlinkClick r:id="" action="ppaction://media"/>
          </p:cNvPr>
          <p:cNvPicPr>
            <a:picLocks noRot="1" noChangeAspect="1"/>
          </p:cNvPicPr>
          <p:nvPr>
            <a:wavAudioFile r:embed="rId1" name="~PP4066.WAV"/>
          </p:nvPr>
        </p:nvPicPr>
        <p:blipFill>
          <a:blip r:embed="rId4" cstate="print"/>
          <a:stretch>
            <a:fillRect/>
          </a:stretch>
        </p:blipFill>
        <p:spPr>
          <a:xfrm>
            <a:off x="8696325" y="6410325"/>
            <a:ext cx="304800" cy="304800"/>
          </a:xfrm>
          <a:prstGeom prst="rect">
            <a:avLst/>
          </a:prstGeom>
        </p:spPr>
      </p:pic>
    </p:spTree>
  </p:cSld>
  <p:clrMapOvr>
    <a:masterClrMapping/>
  </p:clrMapOvr>
  <p:transition advTm="1531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64354"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64355"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a:t>
            </a:r>
            <a:r>
              <a:rPr lang="en-US" sz="3200" b="0" dirty="0" smtClean="0">
                <a:solidFill>
                  <a:srgbClr val="FFFF00"/>
                </a:solidFill>
                <a:latin typeface="Arial Black" pitchFamily="1" charset="0"/>
              </a:rPr>
              <a:t>18:10-14</a:t>
            </a:r>
            <a:endParaRPr lang="en-US" sz="3200" b="0" dirty="0">
              <a:solidFill>
                <a:srgbClr val="FFFF00"/>
              </a:solidFill>
              <a:latin typeface="Arial Black" pitchFamily="1" charset="0"/>
            </a:endParaRPr>
          </a:p>
        </p:txBody>
      </p:sp>
      <p:sp>
        <p:nvSpPr>
          <p:cNvPr id="40164356" name="Text Box 4"/>
          <p:cNvSpPr txBox="1">
            <a:spLocks noChangeArrowheads="1"/>
          </p:cNvSpPr>
          <p:nvPr/>
        </p:nvSpPr>
        <p:spPr bwMode="auto">
          <a:xfrm>
            <a:off x="228600" y="152400"/>
            <a:ext cx="8686800" cy="5016758"/>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dirty="0" smtClean="0">
                <a:solidFill>
                  <a:schemeClr val="bg1"/>
                </a:solidFill>
              </a:rPr>
              <a:t>twice a week; I pay tithes of all that I get.’ </a:t>
            </a:r>
            <a:r>
              <a:rPr lang="en-US" sz="4000" baseline="30000" dirty="0" smtClean="0">
                <a:solidFill>
                  <a:schemeClr val="bg1"/>
                </a:solidFill>
              </a:rPr>
              <a:t>13 </a:t>
            </a:r>
            <a:r>
              <a:rPr lang="en-US" sz="4000" dirty="0" smtClean="0">
                <a:solidFill>
                  <a:schemeClr val="bg1"/>
                </a:solidFill>
              </a:rPr>
              <a:t>But the tax collector, standing some distance away, was even unwilling to lift up his eyes to heaven, but was beating his breast, saying, ‘God, be merciful to me, the sinner!’ </a:t>
            </a:r>
            <a:r>
              <a:rPr lang="en-US" sz="4000" baseline="30000" dirty="0" smtClean="0">
                <a:solidFill>
                  <a:schemeClr val="bg1"/>
                </a:solidFill>
              </a:rPr>
              <a:t>14 </a:t>
            </a:r>
            <a:r>
              <a:rPr lang="en-US" sz="4000" dirty="0" smtClean="0">
                <a:solidFill>
                  <a:schemeClr val="bg1"/>
                </a:solidFill>
              </a:rPr>
              <a:t>I tell you, this man went to his house</a:t>
            </a:r>
            <a:endParaRPr lang="en-US" sz="4000" dirty="0">
              <a:solidFill>
                <a:schemeClr val="bg1"/>
              </a:solidFill>
            </a:endParaRPr>
          </a:p>
        </p:txBody>
      </p:sp>
      <p:pic>
        <p:nvPicPr>
          <p:cNvPr id="5" name="~PP3297.WAV">
            <a:hlinkClick r:id="" action="ppaction://media"/>
          </p:cNvPr>
          <p:cNvPicPr>
            <a:picLocks noRot="1" noChangeAspect="1"/>
          </p:cNvPicPr>
          <p:nvPr>
            <a:wavAudioFile r:embed="rId1" name="~PP3297.WAV"/>
          </p:nvPr>
        </p:nvPicPr>
        <p:blipFill>
          <a:blip r:embed="rId4" cstate="print"/>
          <a:stretch>
            <a:fillRect/>
          </a:stretch>
        </p:blipFill>
        <p:spPr>
          <a:xfrm>
            <a:off x="8696325" y="6410325"/>
            <a:ext cx="304800" cy="304800"/>
          </a:xfrm>
          <a:prstGeom prst="rect">
            <a:avLst/>
          </a:prstGeom>
        </p:spPr>
      </p:pic>
    </p:spTree>
  </p:cSld>
  <p:clrMapOvr>
    <a:masterClrMapping/>
  </p:clrMapOvr>
  <p:transition advTm="1550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66402"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66403"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a:t>
            </a:r>
            <a:r>
              <a:rPr lang="en-US" sz="3200" b="0" dirty="0" smtClean="0">
                <a:solidFill>
                  <a:srgbClr val="FFFF00"/>
                </a:solidFill>
                <a:latin typeface="Arial Black" pitchFamily="1" charset="0"/>
              </a:rPr>
              <a:t>18:10-14</a:t>
            </a:r>
            <a:endParaRPr lang="en-US" sz="3200" b="0" dirty="0">
              <a:solidFill>
                <a:srgbClr val="FFFF00"/>
              </a:solidFill>
              <a:latin typeface="Arial Black" pitchFamily="1" charset="0"/>
            </a:endParaRPr>
          </a:p>
        </p:txBody>
      </p:sp>
      <p:sp>
        <p:nvSpPr>
          <p:cNvPr id="40166404" name="Text Box 4"/>
          <p:cNvSpPr txBox="1">
            <a:spLocks noChangeArrowheads="1"/>
          </p:cNvSpPr>
          <p:nvPr/>
        </p:nvSpPr>
        <p:spPr bwMode="auto">
          <a:xfrm>
            <a:off x="228600" y="152400"/>
            <a:ext cx="8686800" cy="2530475"/>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dirty="0" smtClean="0">
                <a:solidFill>
                  <a:schemeClr val="bg1"/>
                </a:solidFill>
              </a:rPr>
              <a:t>justified rather than the other; for everyone who exalts himself will be humbled, but he who humbles himself will be exalted.”</a:t>
            </a:r>
            <a:endParaRPr lang="en-US" sz="4000" dirty="0">
              <a:solidFill>
                <a:schemeClr val="bg1"/>
              </a:solidFill>
            </a:endParaRPr>
          </a:p>
        </p:txBody>
      </p:sp>
      <p:pic>
        <p:nvPicPr>
          <p:cNvPr id="5" name="~PP2369.WAV">
            <a:hlinkClick r:id="" action="ppaction://media"/>
          </p:cNvPr>
          <p:cNvPicPr>
            <a:picLocks noRot="1" noChangeAspect="1"/>
          </p:cNvPicPr>
          <p:nvPr>
            <a:wavAudioFile r:embed="rId1" name="~PP2369.WAV"/>
          </p:nvPr>
        </p:nvPicPr>
        <p:blipFill>
          <a:blip r:embed="rId4" cstate="print"/>
          <a:stretch>
            <a:fillRect/>
          </a:stretch>
        </p:blipFill>
        <p:spPr>
          <a:xfrm>
            <a:off x="8696325" y="6410325"/>
            <a:ext cx="304800" cy="304800"/>
          </a:xfrm>
          <a:prstGeom prst="rect">
            <a:avLst/>
          </a:prstGeom>
        </p:spPr>
      </p:pic>
    </p:spTree>
  </p:cSld>
  <p:clrMapOvr>
    <a:masterClrMapping/>
  </p:clrMapOvr>
  <p:transition advTm="16276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68450" name="Rectangle 2"/>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68451" name="WordArt 3"/>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68452" name="Text Box 4"/>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sp>
        <p:nvSpPr>
          <p:cNvPr id="40168453" name="Rectangle 5"/>
          <p:cNvSpPr>
            <a:spLocks noChangeArrowheads="1"/>
          </p:cNvSpPr>
          <p:nvPr/>
        </p:nvSpPr>
        <p:spPr bwMode="auto">
          <a:xfrm>
            <a:off x="0" y="2436813"/>
            <a:ext cx="8991600" cy="762000"/>
          </a:xfrm>
          <a:prstGeom prst="rect">
            <a:avLst/>
          </a:prstGeom>
          <a:gradFill rotWithShape="1">
            <a:gsLst>
              <a:gs pos="0">
                <a:schemeClr val="tx1">
                  <a:alpha val="20000"/>
                </a:schemeClr>
              </a:gs>
              <a:gs pos="100000">
                <a:srgbClr val="CC9900">
                  <a:alpha val="60001"/>
                </a:srgbClr>
              </a:gs>
            </a:gsLst>
            <a:lin ang="0" scaled="1"/>
          </a:gradFill>
          <a:ln w="9525">
            <a:noFill/>
            <a:miter lim="800000"/>
            <a:headEnd/>
            <a:tailEnd/>
          </a:ln>
          <a:effectLst/>
        </p:spPr>
        <p:txBody>
          <a:bodyPr wrap="none" anchor="ctr"/>
          <a:lstStyle/>
          <a:p>
            <a:endParaRPr lang="en-US"/>
          </a:p>
        </p:txBody>
      </p:sp>
      <p:sp>
        <p:nvSpPr>
          <p:cNvPr id="40168454" name="Text Box 6"/>
          <p:cNvSpPr txBox="1">
            <a:spLocks noChangeArrowheads="1"/>
          </p:cNvSpPr>
          <p:nvPr/>
        </p:nvSpPr>
        <p:spPr bwMode="auto">
          <a:xfrm>
            <a:off x="395288" y="2508250"/>
            <a:ext cx="263842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HUMBLY</a:t>
            </a:r>
            <a:endParaRPr lang="en-CA" sz="4000" b="0">
              <a:solidFill>
                <a:schemeClr val="bg1"/>
              </a:solidFill>
              <a:latin typeface="Arial Black" pitchFamily="1" charset="0"/>
            </a:endParaRPr>
          </a:p>
        </p:txBody>
      </p:sp>
      <p:sp>
        <p:nvSpPr>
          <p:cNvPr id="40168455" name="Rectangle 7"/>
          <p:cNvSpPr>
            <a:spLocks noChangeArrowheads="1"/>
          </p:cNvSpPr>
          <p:nvPr/>
        </p:nvSpPr>
        <p:spPr bwMode="auto">
          <a:xfrm>
            <a:off x="0" y="3452813"/>
            <a:ext cx="8991600" cy="762000"/>
          </a:xfrm>
          <a:prstGeom prst="rect">
            <a:avLst/>
          </a:prstGeom>
          <a:gradFill rotWithShape="1">
            <a:gsLst>
              <a:gs pos="0">
                <a:schemeClr val="tx1">
                  <a:alpha val="20000"/>
                </a:schemeClr>
              </a:gs>
              <a:gs pos="100000">
                <a:srgbClr val="008000">
                  <a:alpha val="60001"/>
                </a:srgbClr>
              </a:gs>
            </a:gsLst>
            <a:lin ang="0" scaled="1"/>
          </a:gradFill>
          <a:ln w="9525">
            <a:noFill/>
            <a:miter lim="800000"/>
            <a:headEnd/>
            <a:tailEnd/>
          </a:ln>
          <a:effectLst/>
        </p:spPr>
        <p:txBody>
          <a:bodyPr wrap="none" anchor="ctr"/>
          <a:lstStyle/>
          <a:p>
            <a:endParaRPr lang="en-US"/>
          </a:p>
        </p:txBody>
      </p:sp>
      <p:sp>
        <p:nvSpPr>
          <p:cNvPr id="40168456" name="Text Box 8"/>
          <p:cNvSpPr txBox="1">
            <a:spLocks noChangeArrowheads="1"/>
          </p:cNvSpPr>
          <p:nvPr/>
        </p:nvSpPr>
        <p:spPr bwMode="auto">
          <a:xfrm>
            <a:off x="395288" y="3522663"/>
            <a:ext cx="4078287"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CONSTANTLY</a:t>
            </a:r>
            <a:endParaRPr lang="en-CA" sz="4000" b="0">
              <a:solidFill>
                <a:schemeClr val="bg1"/>
              </a:solidFill>
              <a:latin typeface="Arial Black" pitchFamily="1" charset="0"/>
            </a:endParaRPr>
          </a:p>
        </p:txBody>
      </p:sp>
      <p:pic>
        <p:nvPicPr>
          <p:cNvPr id="9" name="~PP246.WAV">
            <a:hlinkClick r:id="" action="ppaction://media"/>
          </p:cNvPr>
          <p:cNvPicPr>
            <a:picLocks noRot="1" noChangeAspect="1"/>
          </p:cNvPicPr>
          <p:nvPr>
            <a:wavAudioFile r:embed="rId1" name="~PP246.WAV"/>
          </p:nvPr>
        </p:nvPicPr>
        <p:blipFill>
          <a:blip r:embed="rId4" cstate="print"/>
          <a:stretch>
            <a:fillRect/>
          </a:stretch>
        </p:blipFill>
        <p:spPr>
          <a:xfrm>
            <a:off x="8696325" y="6410325"/>
            <a:ext cx="304800" cy="304800"/>
          </a:xfrm>
          <a:prstGeom prst="rect">
            <a:avLst/>
          </a:prstGeom>
        </p:spPr>
      </p:pic>
    </p:spTree>
  </p:cSld>
  <p:clrMapOvr>
    <a:masterClrMapping/>
  </p:clrMapOvr>
  <p:transition advTm="596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40168455"/>
                                        </p:tgtEl>
                                        <p:attrNameLst>
                                          <p:attrName>style.visibility</p:attrName>
                                        </p:attrNameLst>
                                      </p:cBhvr>
                                      <p:to>
                                        <p:strVal val="visible"/>
                                      </p:to>
                                    </p:set>
                                    <p:anim calcmode="lin" valueType="num">
                                      <p:cBhvr additive="base">
                                        <p:cTn id="10" dur="500" fill="hold"/>
                                        <p:tgtEl>
                                          <p:spTgt spid="40168455"/>
                                        </p:tgtEl>
                                        <p:attrNameLst>
                                          <p:attrName>ppt_x</p:attrName>
                                        </p:attrNameLst>
                                      </p:cBhvr>
                                      <p:tavLst>
                                        <p:tav tm="0">
                                          <p:val>
                                            <p:strVal val="0-#ppt_w/2"/>
                                          </p:val>
                                        </p:tav>
                                        <p:tav tm="100000">
                                          <p:val>
                                            <p:strVal val="#ppt_x"/>
                                          </p:val>
                                        </p:tav>
                                      </p:tavLst>
                                    </p:anim>
                                    <p:anim calcmode="lin" valueType="num">
                                      <p:cBhvr additive="base">
                                        <p:cTn id="11" dur="500" fill="hold"/>
                                        <p:tgtEl>
                                          <p:spTgt spid="4016845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0168456"/>
                                        </p:tgtEl>
                                        <p:attrNameLst>
                                          <p:attrName>style.visibility</p:attrName>
                                        </p:attrNameLst>
                                      </p:cBhvr>
                                      <p:to>
                                        <p:strVal val="visible"/>
                                      </p:to>
                                    </p:set>
                                    <p:anim calcmode="lin" valueType="num">
                                      <p:cBhvr additive="base">
                                        <p:cTn id="15" dur="500" fill="hold"/>
                                        <p:tgtEl>
                                          <p:spTgt spid="40168456"/>
                                        </p:tgtEl>
                                        <p:attrNameLst>
                                          <p:attrName>ppt_x</p:attrName>
                                        </p:attrNameLst>
                                      </p:cBhvr>
                                      <p:tavLst>
                                        <p:tav tm="0">
                                          <p:val>
                                            <p:strVal val="0-#ppt_w/2"/>
                                          </p:val>
                                        </p:tav>
                                        <p:tav tm="100000">
                                          <p:val>
                                            <p:strVal val="#ppt_x"/>
                                          </p:val>
                                        </p:tav>
                                      </p:tavLst>
                                    </p:anim>
                                    <p:anim calcmode="lin" valueType="num">
                                      <p:cBhvr additive="base">
                                        <p:cTn id="16" dur="500" fill="hold"/>
                                        <p:tgtEl>
                                          <p:spTgt spid="401684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40168455" grpId="0" animBg="1"/>
      <p:bldP spid="4016845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70498"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70499"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1 Thessalonians </a:t>
            </a:r>
            <a:r>
              <a:rPr lang="en-US" sz="3200" b="0" dirty="0" smtClean="0">
                <a:solidFill>
                  <a:srgbClr val="FFFF00"/>
                </a:solidFill>
                <a:latin typeface="Arial Black" pitchFamily="1" charset="0"/>
              </a:rPr>
              <a:t>5:17</a:t>
            </a:r>
            <a:endParaRPr lang="en-US" sz="3200" b="0" dirty="0">
              <a:solidFill>
                <a:srgbClr val="FFFF00"/>
              </a:solidFill>
              <a:latin typeface="Arial Black" pitchFamily="1" charset="0"/>
            </a:endParaRPr>
          </a:p>
        </p:txBody>
      </p:sp>
      <p:sp>
        <p:nvSpPr>
          <p:cNvPr id="40170500" name="Text Box 4"/>
          <p:cNvSpPr txBox="1">
            <a:spLocks noChangeArrowheads="1"/>
          </p:cNvSpPr>
          <p:nvPr/>
        </p:nvSpPr>
        <p:spPr bwMode="auto">
          <a:xfrm>
            <a:off x="228600" y="152400"/>
            <a:ext cx="8686800" cy="1158875"/>
          </a:xfrm>
          <a:prstGeom prst="rect">
            <a:avLst/>
          </a:prstGeom>
          <a:noFill/>
          <a:ln w="9525">
            <a:noFill/>
            <a:miter lim="800000"/>
            <a:headEnd/>
            <a:tailEnd/>
          </a:ln>
          <a:effectLst>
            <a:outerShdw dist="71842" dir="2700000" algn="ctr" rotWithShape="0">
              <a:srgbClr val="080808"/>
            </a:outerShdw>
          </a:effectLst>
        </p:spPr>
        <p:txBody>
          <a:bodyPr>
            <a:spAutoFit/>
          </a:bodyPr>
          <a:lstStyle/>
          <a:p>
            <a:pPr eaLnBrk="0" hangingPunct="0"/>
            <a:r>
              <a:rPr lang="en-US" sz="7000" b="0" i="1">
                <a:solidFill>
                  <a:srgbClr val="FFFFFF"/>
                </a:solidFill>
                <a:cs typeface="Times New Roman" pitchFamily="1" charset="0"/>
              </a:rPr>
              <a:t>Never stop praying.</a:t>
            </a:r>
          </a:p>
        </p:txBody>
      </p:sp>
      <p:sp>
        <p:nvSpPr>
          <p:cNvPr id="5" name="TextBox 4"/>
          <p:cNvSpPr txBox="1"/>
          <p:nvPr/>
        </p:nvSpPr>
        <p:spPr>
          <a:xfrm>
            <a:off x="533400" y="1905000"/>
            <a:ext cx="7696200" cy="3139321"/>
          </a:xfrm>
          <a:prstGeom prst="rect">
            <a:avLst/>
          </a:prstGeom>
          <a:noFill/>
        </p:spPr>
        <p:txBody>
          <a:bodyPr wrap="square" rtlCol="0">
            <a:spAutoFit/>
          </a:bodyPr>
          <a:lstStyle/>
          <a:p>
            <a:r>
              <a:rPr lang="en-US" sz="6600" dirty="0">
                <a:solidFill>
                  <a:schemeClr val="bg1"/>
                </a:solidFill>
              </a:rPr>
              <a:t>1 Thessalonians 5:17 </a:t>
            </a:r>
            <a:r>
              <a:rPr lang="en-US" sz="6600" baseline="30000" dirty="0" smtClean="0">
                <a:solidFill>
                  <a:schemeClr val="bg1"/>
                </a:solidFill>
              </a:rPr>
              <a:t> </a:t>
            </a:r>
            <a:r>
              <a:rPr lang="en-US" sz="6600" dirty="0" smtClean="0">
                <a:solidFill>
                  <a:schemeClr val="bg1"/>
                </a:solidFill>
              </a:rPr>
              <a:t>pray without ceasing; </a:t>
            </a:r>
            <a:endParaRPr lang="en-US" sz="6600" dirty="0"/>
          </a:p>
        </p:txBody>
      </p:sp>
      <p:pic>
        <p:nvPicPr>
          <p:cNvPr id="6" name="~PP1233.WAV">
            <a:hlinkClick r:id="" action="ppaction://media"/>
          </p:cNvPr>
          <p:cNvPicPr>
            <a:picLocks noRot="1" noChangeAspect="1"/>
          </p:cNvPicPr>
          <p:nvPr>
            <a:wavAudioFile r:embed="rId1" name="~PP1233.WAV"/>
          </p:nvPr>
        </p:nvPicPr>
        <p:blipFill>
          <a:blip r:embed="rId4" cstate="print"/>
          <a:stretch>
            <a:fillRect/>
          </a:stretch>
        </p:blipFill>
        <p:spPr>
          <a:xfrm>
            <a:off x="8696325" y="6410325"/>
            <a:ext cx="304800" cy="304800"/>
          </a:xfrm>
          <a:prstGeom prst="rect">
            <a:avLst/>
          </a:prstGeom>
        </p:spPr>
      </p:pic>
    </p:spTree>
  </p:cSld>
  <p:clrMapOvr>
    <a:masterClrMapping/>
  </p:clrMapOvr>
  <p:transition advTm="7865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70499"/>
                                        </p:tgtEl>
                                        <p:attrNameLst>
                                          <p:attrName>style.visibility</p:attrName>
                                        </p:attrNameLst>
                                      </p:cBhvr>
                                      <p:to>
                                        <p:strVal val="visible"/>
                                      </p:to>
                                    </p:set>
                                    <p:anim calcmode="lin" valueType="num">
                                      <p:cBhvr additive="base">
                                        <p:cTn id="10" dur="500" fill="hold"/>
                                        <p:tgtEl>
                                          <p:spTgt spid="40170499"/>
                                        </p:tgtEl>
                                        <p:attrNameLst>
                                          <p:attrName>ppt_x</p:attrName>
                                        </p:attrNameLst>
                                      </p:cBhvr>
                                      <p:tavLst>
                                        <p:tav tm="0">
                                          <p:val>
                                            <p:strVal val="#ppt_x"/>
                                          </p:val>
                                        </p:tav>
                                        <p:tav tm="100000">
                                          <p:val>
                                            <p:strVal val="#ppt_x"/>
                                          </p:val>
                                        </p:tav>
                                      </p:tavLst>
                                    </p:anim>
                                    <p:anim calcmode="lin" valueType="num">
                                      <p:cBhvr additive="base">
                                        <p:cTn id="11" dur="500" fill="hold"/>
                                        <p:tgtEl>
                                          <p:spTgt spid="40170499"/>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70498"/>
                                        </p:tgtEl>
                                        <p:attrNameLst>
                                          <p:attrName>style.visibility</p:attrName>
                                        </p:attrNameLst>
                                      </p:cBhvr>
                                      <p:to>
                                        <p:strVal val="visible"/>
                                      </p:to>
                                    </p:set>
                                    <p:anim calcmode="lin" valueType="num">
                                      <p:cBhvr additive="base">
                                        <p:cTn id="14" dur="500" fill="hold"/>
                                        <p:tgtEl>
                                          <p:spTgt spid="40170498"/>
                                        </p:tgtEl>
                                        <p:attrNameLst>
                                          <p:attrName>ppt_x</p:attrName>
                                        </p:attrNameLst>
                                      </p:cBhvr>
                                      <p:tavLst>
                                        <p:tav tm="0">
                                          <p:val>
                                            <p:strVal val="#ppt_x"/>
                                          </p:val>
                                        </p:tav>
                                        <p:tav tm="100000">
                                          <p:val>
                                            <p:strVal val="#ppt_x"/>
                                          </p:val>
                                        </p:tav>
                                      </p:tavLst>
                                    </p:anim>
                                    <p:anim calcmode="lin" valueType="num">
                                      <p:cBhvr additive="base">
                                        <p:cTn id="15" dur="500" fill="hold"/>
                                        <p:tgtEl>
                                          <p:spTgt spid="40170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0170498" grpId="0" animBg="1" autoUpdateAnimBg="0"/>
      <p:bldP spid="4017049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72546" name="Text Box 2"/>
          <p:cNvSpPr txBox="1">
            <a:spLocks noChangeArrowheads="1"/>
          </p:cNvSpPr>
          <p:nvPr/>
        </p:nvSpPr>
        <p:spPr bwMode="auto">
          <a:xfrm>
            <a:off x="2667000" y="260350"/>
            <a:ext cx="6324600" cy="3111500"/>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6600" b="0">
                <a:solidFill>
                  <a:schemeClr val="bg1"/>
                </a:solidFill>
              </a:rPr>
              <a:t>“To saints their very slumber is a prayer.”</a:t>
            </a:r>
          </a:p>
        </p:txBody>
      </p:sp>
      <p:sp>
        <p:nvSpPr>
          <p:cNvPr id="40172547" name="Text Box 3"/>
          <p:cNvSpPr txBox="1">
            <a:spLocks noChangeArrowheads="1"/>
          </p:cNvSpPr>
          <p:nvPr/>
        </p:nvSpPr>
        <p:spPr bwMode="auto">
          <a:xfrm>
            <a:off x="515938" y="3716338"/>
            <a:ext cx="1681162" cy="3968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a:r>
              <a:rPr lang="en-US" sz="2000" b="0">
                <a:solidFill>
                  <a:schemeClr val="bg1"/>
                </a:solidFill>
                <a:latin typeface="Arial Unicode MS" pitchFamily="1" charset="0"/>
              </a:rPr>
              <a:t>Saint Jerome</a:t>
            </a:r>
            <a:endParaRPr lang="en-CA" sz="2000" b="0">
              <a:solidFill>
                <a:schemeClr val="bg1"/>
              </a:solidFill>
              <a:latin typeface="Arial Unicode MS" pitchFamily="1" charset="0"/>
            </a:endParaRPr>
          </a:p>
        </p:txBody>
      </p:sp>
      <p:pic>
        <p:nvPicPr>
          <p:cNvPr id="40172549" name="Picture 5"/>
          <p:cNvPicPr>
            <a:picLocks noChangeAspect="1" noChangeArrowheads="1"/>
          </p:cNvPicPr>
          <p:nvPr/>
        </p:nvPicPr>
        <p:blipFill>
          <a:blip r:embed="rId4" cstate="print"/>
          <a:srcRect l="8447" t="8475" r="8447" b="8475"/>
          <a:stretch>
            <a:fillRect/>
          </a:stretch>
        </p:blipFill>
        <p:spPr bwMode="auto">
          <a:xfrm>
            <a:off x="323850" y="476250"/>
            <a:ext cx="2124075" cy="3267075"/>
          </a:xfrm>
          <a:prstGeom prst="rect">
            <a:avLst/>
          </a:prstGeom>
          <a:noFill/>
          <a:ln w="9525">
            <a:solidFill>
              <a:schemeClr val="bg1"/>
            </a:solidFill>
            <a:miter lim="800000"/>
            <a:headEnd/>
            <a:tailEnd/>
          </a:ln>
          <a:effectLst/>
        </p:spPr>
      </p:pic>
      <p:pic>
        <p:nvPicPr>
          <p:cNvPr id="5" name="~PP2363.WAV">
            <a:hlinkClick r:id="" action="ppaction://media"/>
          </p:cNvPr>
          <p:cNvPicPr>
            <a:picLocks noRot="1" noChangeAspect="1"/>
          </p:cNvPicPr>
          <p:nvPr>
            <a:wavAudioFile r:embed="rId1" name="~PP2363.WAV"/>
          </p:nvPr>
        </p:nvPicPr>
        <p:blipFill>
          <a:blip r:embed="rId5" cstate="print"/>
          <a:stretch>
            <a:fillRect/>
          </a:stretch>
        </p:blipFill>
        <p:spPr>
          <a:xfrm>
            <a:off x="8696325" y="6410325"/>
            <a:ext cx="304800" cy="304800"/>
          </a:xfrm>
          <a:prstGeom prst="rect">
            <a:avLst/>
          </a:prstGeom>
        </p:spPr>
      </p:pic>
    </p:spTree>
  </p:cSld>
  <p:clrMapOvr>
    <a:masterClrMapping/>
  </p:clrMapOvr>
  <p:transition advTm="510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40172549"/>
                                        </p:tgtEl>
                                        <p:attrNameLst>
                                          <p:attrName>style.visibility</p:attrName>
                                        </p:attrNameLst>
                                      </p:cBhvr>
                                      <p:to>
                                        <p:strVal val="visible"/>
                                      </p:to>
                                    </p:set>
                                    <p:animEffect transition="in" filter="dissolve">
                                      <p:cBhvr>
                                        <p:cTn id="10" dur="500"/>
                                        <p:tgtEl>
                                          <p:spTgt spid="4017254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0172547"/>
                                        </p:tgtEl>
                                        <p:attrNameLst>
                                          <p:attrName>style.visibility</p:attrName>
                                        </p:attrNameLst>
                                      </p:cBhvr>
                                      <p:to>
                                        <p:strVal val="visible"/>
                                      </p:to>
                                    </p:set>
                                    <p:animEffect transition="in" filter="dissolve">
                                      <p:cBhvr>
                                        <p:cTn id="13" dur="500"/>
                                        <p:tgtEl>
                                          <p:spTgt spid="4017254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7254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74594" name="Text Box 2"/>
          <p:cNvSpPr txBox="1">
            <a:spLocks noChangeArrowheads="1"/>
          </p:cNvSpPr>
          <p:nvPr/>
        </p:nvSpPr>
        <p:spPr bwMode="auto">
          <a:xfrm>
            <a:off x="250825" y="260350"/>
            <a:ext cx="8740775" cy="3567113"/>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6000" b="0">
                <a:solidFill>
                  <a:schemeClr val="bg1"/>
                </a:solidFill>
              </a:rPr>
              <a:t>“Prayer takes none of our time, but it occupies all of our time.”</a:t>
            </a:r>
          </a:p>
          <a:p>
            <a:pPr algn="r"/>
            <a:r>
              <a:rPr lang="en-US" sz="4800" b="0">
                <a:solidFill>
                  <a:schemeClr val="bg1"/>
                </a:solidFill>
              </a:rPr>
              <a:t>~ Unknown</a:t>
            </a:r>
          </a:p>
        </p:txBody>
      </p:sp>
      <p:pic>
        <p:nvPicPr>
          <p:cNvPr id="3" name="~PP701.WAV">
            <a:hlinkClick r:id="" action="ppaction://media"/>
          </p:cNvPr>
          <p:cNvPicPr>
            <a:picLocks noRot="1" noChangeAspect="1"/>
          </p:cNvPicPr>
          <p:nvPr>
            <a:wavAudioFile r:embed="rId1" name="~PP70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3339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30563" name="Text Box 3"/>
          <p:cNvSpPr txBox="1">
            <a:spLocks noChangeArrowheads="1"/>
          </p:cNvSpPr>
          <p:nvPr/>
        </p:nvSpPr>
        <p:spPr bwMode="auto">
          <a:xfrm>
            <a:off x="250825" y="287338"/>
            <a:ext cx="8740775" cy="5578475"/>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4000" b="0" dirty="0">
                <a:solidFill>
                  <a:schemeClr val="bg1"/>
                </a:solidFill>
              </a:rPr>
              <a:t>“If you meet with difficulties in your work, or suddenly doubt your abilities, think of </a:t>
            </a:r>
            <a:r>
              <a:rPr lang="en-US" sz="4000" b="0" dirty="0" smtClean="0">
                <a:solidFill>
                  <a:schemeClr val="bg1"/>
                </a:solidFill>
              </a:rPr>
              <a:t>Him</a:t>
            </a:r>
            <a:r>
              <a:rPr lang="en-US" sz="4000" b="0" dirty="0">
                <a:solidFill>
                  <a:schemeClr val="bg1"/>
                </a:solidFill>
              </a:rPr>
              <a:t>… and you will find the confidence you need. If you feel tired in an hour when you should not, think of </a:t>
            </a:r>
            <a:r>
              <a:rPr lang="en-US" sz="4000" b="0" dirty="0" smtClean="0">
                <a:solidFill>
                  <a:schemeClr val="bg1"/>
                </a:solidFill>
              </a:rPr>
              <a:t>Him</a:t>
            </a:r>
            <a:r>
              <a:rPr lang="en-US" sz="4000" b="0" dirty="0">
                <a:solidFill>
                  <a:schemeClr val="bg1"/>
                </a:solidFill>
              </a:rPr>
              <a:t>… and your work will go well. If you are seeking a correct decision, think of </a:t>
            </a:r>
            <a:r>
              <a:rPr lang="en-US" sz="4000" b="0" dirty="0" smtClean="0">
                <a:solidFill>
                  <a:schemeClr val="bg1"/>
                </a:solidFill>
              </a:rPr>
              <a:t>Him</a:t>
            </a:r>
            <a:r>
              <a:rPr lang="en-US" sz="4000" b="0" dirty="0">
                <a:solidFill>
                  <a:schemeClr val="bg1"/>
                </a:solidFill>
              </a:rPr>
              <a:t>… and you will find that decision.”</a:t>
            </a:r>
          </a:p>
        </p:txBody>
      </p:sp>
      <p:pic>
        <p:nvPicPr>
          <p:cNvPr id="3" name="~PP903.WAV">
            <a:hlinkClick r:id="" action="ppaction://media"/>
          </p:cNvPr>
          <p:cNvPicPr>
            <a:picLocks noRot="1" noChangeAspect="1"/>
          </p:cNvPicPr>
          <p:nvPr>
            <a:wavAudioFile r:embed="rId1" name="~PP903.WAV"/>
          </p:nvPr>
        </p:nvPicPr>
        <p:blipFill>
          <a:blip r:embed="rId4" cstate="print"/>
          <a:stretch>
            <a:fillRect/>
          </a:stretch>
        </p:blipFill>
        <p:spPr>
          <a:xfrm>
            <a:off x="8696325" y="6410325"/>
            <a:ext cx="304800" cy="304800"/>
          </a:xfrm>
          <a:prstGeom prst="rect">
            <a:avLst/>
          </a:prstGeom>
        </p:spPr>
      </p:pic>
    </p:spTree>
  </p:cSld>
  <p:clrMapOvr>
    <a:masterClrMapping/>
  </p:clrMapOvr>
  <p:transition advTm="2311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8" presetClass="entr" presetSubtype="16" fill="hold" grpId="0" nodeType="afterEffect">
                                  <p:stCondLst>
                                    <p:cond delay="0"/>
                                  </p:stCondLst>
                                  <p:childTnLst>
                                    <p:set>
                                      <p:cBhvr>
                                        <p:cTn id="9" dur="1" fill="hold">
                                          <p:stCondLst>
                                            <p:cond delay="0"/>
                                          </p:stCondLst>
                                        </p:cTn>
                                        <p:tgtEl>
                                          <p:spTgt spid="40130563"/>
                                        </p:tgtEl>
                                        <p:attrNameLst>
                                          <p:attrName>style.visibility</p:attrName>
                                        </p:attrNameLst>
                                      </p:cBhvr>
                                      <p:to>
                                        <p:strVal val="visible"/>
                                      </p:to>
                                    </p:set>
                                    <p:animEffect transition="in" filter="diamond(in)">
                                      <p:cBhvr>
                                        <p:cTn id="10" dur="2000"/>
                                        <p:tgtEl>
                                          <p:spTgt spid="4013056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4013056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76642" name="Text Box 2"/>
          <p:cNvSpPr txBox="1">
            <a:spLocks noChangeArrowheads="1"/>
          </p:cNvSpPr>
          <p:nvPr/>
        </p:nvSpPr>
        <p:spPr bwMode="auto">
          <a:xfrm>
            <a:off x="0" y="188913"/>
            <a:ext cx="8991600" cy="3785652"/>
          </a:xfrm>
          <a:prstGeom prst="rect">
            <a:avLst/>
          </a:prstGeom>
          <a:noFill/>
          <a:ln w="9525">
            <a:noFill/>
            <a:miter lim="800000"/>
            <a:headEnd/>
            <a:tailEnd/>
          </a:ln>
          <a:effectLst>
            <a:outerShdw dist="35921" dir="2700000" algn="ctr" rotWithShape="0">
              <a:schemeClr val="tx1"/>
            </a:outerShdw>
          </a:effectLst>
        </p:spPr>
        <p:txBody>
          <a:bodyPr wrap="square">
            <a:spAutoFit/>
          </a:bodyPr>
          <a:lstStyle/>
          <a:p>
            <a:r>
              <a:rPr lang="en-US" sz="4000" b="0" dirty="0">
                <a:solidFill>
                  <a:schemeClr val="bg1"/>
                </a:solidFill>
              </a:rPr>
              <a:t>“We must never be discouraged by our lack of prayer. Even in our prayerlessness we can hunger for God. If so, the hunger itself is prayer… In time, the desire will lead to practice, and practice will increase the desire.”</a:t>
            </a:r>
          </a:p>
        </p:txBody>
      </p:sp>
      <p:pic>
        <p:nvPicPr>
          <p:cNvPr id="3" name="~PP3219.WAV">
            <a:hlinkClick r:id="" action="ppaction://media"/>
          </p:cNvPr>
          <p:cNvPicPr>
            <a:picLocks noRot="1" noChangeAspect="1"/>
          </p:cNvPicPr>
          <p:nvPr>
            <a:wavAudioFile r:embed="rId1" name="~PP3219.WAV"/>
          </p:nvPr>
        </p:nvPicPr>
        <p:blipFill>
          <a:blip r:embed="rId4" cstate="print"/>
          <a:stretch>
            <a:fillRect/>
          </a:stretch>
        </p:blipFill>
        <p:spPr>
          <a:xfrm>
            <a:off x="8696325" y="6410325"/>
            <a:ext cx="304800" cy="304800"/>
          </a:xfrm>
          <a:prstGeom prst="rect">
            <a:avLst/>
          </a:prstGeom>
        </p:spPr>
      </p:pic>
    </p:spTree>
  </p:cSld>
  <p:clrMapOvr>
    <a:masterClrMapping/>
  </p:clrMapOvr>
  <p:transition advTm="4337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78690" name="Rectangle 2"/>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78691" name="WordArt 3"/>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78692" name="Text Box 4"/>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sp>
        <p:nvSpPr>
          <p:cNvPr id="40178693" name="Rectangle 5"/>
          <p:cNvSpPr>
            <a:spLocks noChangeArrowheads="1"/>
          </p:cNvSpPr>
          <p:nvPr/>
        </p:nvSpPr>
        <p:spPr bwMode="auto">
          <a:xfrm>
            <a:off x="0" y="2436813"/>
            <a:ext cx="8991600" cy="762000"/>
          </a:xfrm>
          <a:prstGeom prst="rect">
            <a:avLst/>
          </a:prstGeom>
          <a:gradFill rotWithShape="1">
            <a:gsLst>
              <a:gs pos="0">
                <a:schemeClr val="tx1">
                  <a:alpha val="20000"/>
                </a:schemeClr>
              </a:gs>
              <a:gs pos="100000">
                <a:srgbClr val="CC9900">
                  <a:alpha val="60001"/>
                </a:srgbClr>
              </a:gs>
            </a:gsLst>
            <a:lin ang="0" scaled="1"/>
          </a:gradFill>
          <a:ln w="9525">
            <a:noFill/>
            <a:miter lim="800000"/>
            <a:headEnd/>
            <a:tailEnd/>
          </a:ln>
          <a:effectLst/>
        </p:spPr>
        <p:txBody>
          <a:bodyPr wrap="none" anchor="ctr"/>
          <a:lstStyle/>
          <a:p>
            <a:endParaRPr lang="en-US"/>
          </a:p>
        </p:txBody>
      </p:sp>
      <p:sp>
        <p:nvSpPr>
          <p:cNvPr id="40178694" name="Text Box 6"/>
          <p:cNvSpPr txBox="1">
            <a:spLocks noChangeArrowheads="1"/>
          </p:cNvSpPr>
          <p:nvPr/>
        </p:nvSpPr>
        <p:spPr bwMode="auto">
          <a:xfrm>
            <a:off x="395288" y="2508250"/>
            <a:ext cx="263842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HUMBLY</a:t>
            </a:r>
            <a:endParaRPr lang="en-CA" sz="4000" b="0">
              <a:solidFill>
                <a:schemeClr val="bg1"/>
              </a:solidFill>
              <a:latin typeface="Arial Black" pitchFamily="1" charset="0"/>
            </a:endParaRPr>
          </a:p>
        </p:txBody>
      </p:sp>
      <p:sp>
        <p:nvSpPr>
          <p:cNvPr id="40178695" name="Rectangle 7"/>
          <p:cNvSpPr>
            <a:spLocks noChangeArrowheads="1"/>
          </p:cNvSpPr>
          <p:nvPr/>
        </p:nvSpPr>
        <p:spPr bwMode="auto">
          <a:xfrm>
            <a:off x="0" y="3452813"/>
            <a:ext cx="8991600" cy="762000"/>
          </a:xfrm>
          <a:prstGeom prst="rect">
            <a:avLst/>
          </a:prstGeom>
          <a:gradFill rotWithShape="1">
            <a:gsLst>
              <a:gs pos="0">
                <a:schemeClr val="tx1">
                  <a:alpha val="20000"/>
                </a:schemeClr>
              </a:gs>
              <a:gs pos="100000">
                <a:srgbClr val="008000">
                  <a:alpha val="60001"/>
                </a:srgbClr>
              </a:gs>
            </a:gsLst>
            <a:lin ang="0" scaled="1"/>
          </a:gradFill>
          <a:ln w="9525">
            <a:noFill/>
            <a:miter lim="800000"/>
            <a:headEnd/>
            <a:tailEnd/>
          </a:ln>
          <a:effectLst/>
        </p:spPr>
        <p:txBody>
          <a:bodyPr wrap="none" anchor="ctr"/>
          <a:lstStyle/>
          <a:p>
            <a:endParaRPr lang="en-US"/>
          </a:p>
        </p:txBody>
      </p:sp>
      <p:sp>
        <p:nvSpPr>
          <p:cNvPr id="40178696" name="Text Box 8"/>
          <p:cNvSpPr txBox="1">
            <a:spLocks noChangeArrowheads="1"/>
          </p:cNvSpPr>
          <p:nvPr/>
        </p:nvSpPr>
        <p:spPr bwMode="auto">
          <a:xfrm>
            <a:off x="395288" y="3522663"/>
            <a:ext cx="4078287"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CONSTANTLY</a:t>
            </a:r>
            <a:endParaRPr lang="en-CA" sz="4000" b="0">
              <a:solidFill>
                <a:schemeClr val="bg1"/>
              </a:solidFill>
              <a:latin typeface="Arial Black" pitchFamily="1" charset="0"/>
            </a:endParaRPr>
          </a:p>
        </p:txBody>
      </p:sp>
      <p:sp>
        <p:nvSpPr>
          <p:cNvPr id="40178697" name="Rectangle 9"/>
          <p:cNvSpPr>
            <a:spLocks noChangeArrowheads="1"/>
          </p:cNvSpPr>
          <p:nvPr/>
        </p:nvSpPr>
        <p:spPr bwMode="auto">
          <a:xfrm>
            <a:off x="0" y="4456113"/>
            <a:ext cx="8991600" cy="762000"/>
          </a:xfrm>
          <a:prstGeom prst="rect">
            <a:avLst/>
          </a:prstGeom>
          <a:solidFill>
            <a:srgbClr val="003366">
              <a:alpha val="60001"/>
            </a:srgbClr>
          </a:solidFill>
          <a:ln w="9525">
            <a:noFill/>
            <a:miter lim="800000"/>
            <a:headEnd/>
            <a:tailEnd/>
          </a:ln>
          <a:effectLst/>
        </p:spPr>
        <p:txBody>
          <a:bodyPr wrap="none" anchor="ctr"/>
          <a:lstStyle/>
          <a:p>
            <a:endParaRPr lang="en-US"/>
          </a:p>
        </p:txBody>
      </p:sp>
      <p:sp>
        <p:nvSpPr>
          <p:cNvPr id="40178698" name="Text Box 10"/>
          <p:cNvSpPr txBox="1">
            <a:spLocks noChangeArrowheads="1"/>
          </p:cNvSpPr>
          <p:nvPr/>
        </p:nvSpPr>
        <p:spPr bwMode="auto">
          <a:xfrm>
            <a:off x="395288" y="4525963"/>
            <a:ext cx="4502150"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PERSISTENTLY</a:t>
            </a:r>
            <a:endParaRPr lang="en-CA" sz="4000" b="0">
              <a:solidFill>
                <a:schemeClr val="bg1"/>
              </a:solidFill>
              <a:latin typeface="Arial Black" pitchFamily="1" charset="0"/>
            </a:endParaRPr>
          </a:p>
        </p:txBody>
      </p:sp>
      <p:pic>
        <p:nvPicPr>
          <p:cNvPr id="11" name="~PP1367.WAV">
            <a:hlinkClick r:id="" action="ppaction://media"/>
          </p:cNvPr>
          <p:cNvPicPr>
            <a:picLocks noRot="1" noChangeAspect="1"/>
          </p:cNvPicPr>
          <p:nvPr>
            <a:wavAudioFile r:embed="rId1" name="~PP1367.WAV"/>
          </p:nvPr>
        </p:nvPicPr>
        <p:blipFill>
          <a:blip r:embed="rId4" cstate="print"/>
          <a:stretch>
            <a:fillRect/>
          </a:stretch>
        </p:blipFill>
        <p:spPr>
          <a:xfrm>
            <a:off x="8696325" y="6410325"/>
            <a:ext cx="304800" cy="304800"/>
          </a:xfrm>
          <a:prstGeom prst="rect">
            <a:avLst/>
          </a:prstGeom>
        </p:spPr>
      </p:pic>
    </p:spTree>
  </p:cSld>
  <p:clrMapOvr>
    <a:masterClrMapping/>
  </p:clrMapOvr>
  <p:transition advTm="1030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40178697"/>
                                        </p:tgtEl>
                                        <p:attrNameLst>
                                          <p:attrName>style.visibility</p:attrName>
                                        </p:attrNameLst>
                                      </p:cBhvr>
                                      <p:to>
                                        <p:strVal val="visible"/>
                                      </p:to>
                                    </p:set>
                                    <p:anim calcmode="lin" valueType="num">
                                      <p:cBhvr additive="base">
                                        <p:cTn id="10" dur="500" fill="hold"/>
                                        <p:tgtEl>
                                          <p:spTgt spid="40178697"/>
                                        </p:tgtEl>
                                        <p:attrNameLst>
                                          <p:attrName>ppt_x</p:attrName>
                                        </p:attrNameLst>
                                      </p:cBhvr>
                                      <p:tavLst>
                                        <p:tav tm="0">
                                          <p:val>
                                            <p:strVal val="0-#ppt_w/2"/>
                                          </p:val>
                                        </p:tav>
                                        <p:tav tm="100000">
                                          <p:val>
                                            <p:strVal val="#ppt_x"/>
                                          </p:val>
                                        </p:tav>
                                      </p:tavLst>
                                    </p:anim>
                                    <p:anim calcmode="lin" valueType="num">
                                      <p:cBhvr additive="base">
                                        <p:cTn id="11" dur="500" fill="hold"/>
                                        <p:tgtEl>
                                          <p:spTgt spid="40178697"/>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0178698"/>
                                        </p:tgtEl>
                                        <p:attrNameLst>
                                          <p:attrName>style.visibility</p:attrName>
                                        </p:attrNameLst>
                                      </p:cBhvr>
                                      <p:to>
                                        <p:strVal val="visible"/>
                                      </p:to>
                                    </p:set>
                                    <p:anim calcmode="lin" valueType="num">
                                      <p:cBhvr additive="base">
                                        <p:cTn id="15" dur="500" fill="hold"/>
                                        <p:tgtEl>
                                          <p:spTgt spid="40178698"/>
                                        </p:tgtEl>
                                        <p:attrNameLst>
                                          <p:attrName>ppt_x</p:attrName>
                                        </p:attrNameLst>
                                      </p:cBhvr>
                                      <p:tavLst>
                                        <p:tav tm="0">
                                          <p:val>
                                            <p:strVal val="0-#ppt_w/2"/>
                                          </p:val>
                                        </p:tav>
                                        <p:tav tm="100000">
                                          <p:val>
                                            <p:strVal val="#ppt_x"/>
                                          </p:val>
                                        </p:tav>
                                      </p:tavLst>
                                    </p:anim>
                                    <p:anim calcmode="lin" valueType="num">
                                      <p:cBhvr additive="base">
                                        <p:cTn id="16" dur="500" fill="hold"/>
                                        <p:tgtEl>
                                          <p:spTgt spid="401786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40178697" grpId="0" animBg="1"/>
      <p:bldP spid="4017869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80738"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80739"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a:t>
            </a:r>
            <a:r>
              <a:rPr lang="en-US" sz="3200" b="0" dirty="0" smtClean="0">
                <a:solidFill>
                  <a:srgbClr val="FFFF00"/>
                </a:solidFill>
                <a:latin typeface="Arial Black" pitchFamily="1" charset="0"/>
              </a:rPr>
              <a:t>11:5-8</a:t>
            </a:r>
            <a:endParaRPr lang="en-US" sz="3200" b="0" dirty="0">
              <a:solidFill>
                <a:srgbClr val="FFFF00"/>
              </a:solidFill>
              <a:latin typeface="Arial Black" pitchFamily="1" charset="0"/>
            </a:endParaRPr>
          </a:p>
        </p:txBody>
      </p:sp>
      <p:sp>
        <p:nvSpPr>
          <p:cNvPr id="40180740" name="Text Box 4"/>
          <p:cNvSpPr txBox="1">
            <a:spLocks noChangeArrowheads="1"/>
          </p:cNvSpPr>
          <p:nvPr/>
        </p:nvSpPr>
        <p:spPr bwMode="auto">
          <a:xfrm>
            <a:off x="228600" y="152400"/>
            <a:ext cx="8686800" cy="5016758"/>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b="0" i="1" dirty="0" smtClean="0">
                <a:solidFill>
                  <a:schemeClr val="bg1"/>
                </a:solidFill>
                <a:cs typeface="Times New Roman" pitchFamily="1" charset="0"/>
              </a:rPr>
              <a:t>“</a:t>
            </a:r>
            <a:r>
              <a:rPr lang="en-US" sz="4000" dirty="0">
                <a:solidFill>
                  <a:schemeClr val="bg1"/>
                </a:solidFill>
              </a:rPr>
              <a:t>Luke 11:5-8</a:t>
            </a:r>
          </a:p>
          <a:p>
            <a:r>
              <a:rPr lang="en-US" sz="4000" baseline="30000" dirty="0" smtClean="0">
                <a:solidFill>
                  <a:schemeClr val="bg1"/>
                </a:solidFill>
              </a:rPr>
              <a:t>5 </a:t>
            </a:r>
            <a:r>
              <a:rPr lang="en-US" sz="4000" dirty="0" smtClean="0">
                <a:solidFill>
                  <a:schemeClr val="bg1"/>
                </a:solidFill>
              </a:rPr>
              <a:t>Then He said to them, “Suppose one of you has a friend, and goes to him at midnight and says to him, ‘Friend, lend me three loaves; </a:t>
            </a:r>
            <a:r>
              <a:rPr lang="en-US" sz="4000" baseline="30000" dirty="0" smtClean="0">
                <a:solidFill>
                  <a:schemeClr val="bg1"/>
                </a:solidFill>
              </a:rPr>
              <a:t>6 </a:t>
            </a:r>
            <a:r>
              <a:rPr lang="en-US" sz="4000" dirty="0" smtClean="0">
                <a:solidFill>
                  <a:schemeClr val="bg1"/>
                </a:solidFill>
              </a:rPr>
              <a:t>for a friend of mine has come to me from a journey, and I have nothing to set before him’; </a:t>
            </a:r>
            <a:endParaRPr lang="en-US" sz="4000" b="0" i="1" dirty="0">
              <a:solidFill>
                <a:schemeClr val="bg1"/>
              </a:solidFill>
              <a:cs typeface="Times New Roman" pitchFamily="1" charset="0"/>
            </a:endParaRPr>
          </a:p>
        </p:txBody>
      </p:sp>
      <p:pic>
        <p:nvPicPr>
          <p:cNvPr id="5" name="~PP2611.WAV">
            <a:hlinkClick r:id="" action="ppaction://media"/>
          </p:cNvPr>
          <p:cNvPicPr>
            <a:picLocks noRot="1" noChangeAspect="1"/>
          </p:cNvPicPr>
          <p:nvPr>
            <a:wavAudioFile r:embed="rId1" name="~PP261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752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80739"/>
                                        </p:tgtEl>
                                        <p:attrNameLst>
                                          <p:attrName>style.visibility</p:attrName>
                                        </p:attrNameLst>
                                      </p:cBhvr>
                                      <p:to>
                                        <p:strVal val="visible"/>
                                      </p:to>
                                    </p:set>
                                    <p:anim calcmode="lin" valueType="num">
                                      <p:cBhvr additive="base">
                                        <p:cTn id="10" dur="500" fill="hold"/>
                                        <p:tgtEl>
                                          <p:spTgt spid="40180739"/>
                                        </p:tgtEl>
                                        <p:attrNameLst>
                                          <p:attrName>ppt_x</p:attrName>
                                        </p:attrNameLst>
                                      </p:cBhvr>
                                      <p:tavLst>
                                        <p:tav tm="0">
                                          <p:val>
                                            <p:strVal val="#ppt_x"/>
                                          </p:val>
                                        </p:tav>
                                        <p:tav tm="100000">
                                          <p:val>
                                            <p:strVal val="#ppt_x"/>
                                          </p:val>
                                        </p:tav>
                                      </p:tavLst>
                                    </p:anim>
                                    <p:anim calcmode="lin" valueType="num">
                                      <p:cBhvr additive="base">
                                        <p:cTn id="11" dur="500" fill="hold"/>
                                        <p:tgtEl>
                                          <p:spTgt spid="40180739"/>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80738"/>
                                        </p:tgtEl>
                                        <p:attrNameLst>
                                          <p:attrName>style.visibility</p:attrName>
                                        </p:attrNameLst>
                                      </p:cBhvr>
                                      <p:to>
                                        <p:strVal val="visible"/>
                                      </p:to>
                                    </p:set>
                                    <p:anim calcmode="lin" valueType="num">
                                      <p:cBhvr additive="base">
                                        <p:cTn id="14" dur="500" fill="hold"/>
                                        <p:tgtEl>
                                          <p:spTgt spid="40180738"/>
                                        </p:tgtEl>
                                        <p:attrNameLst>
                                          <p:attrName>ppt_x</p:attrName>
                                        </p:attrNameLst>
                                      </p:cBhvr>
                                      <p:tavLst>
                                        <p:tav tm="0">
                                          <p:val>
                                            <p:strVal val="#ppt_x"/>
                                          </p:val>
                                        </p:tav>
                                        <p:tav tm="100000">
                                          <p:val>
                                            <p:strVal val="#ppt_x"/>
                                          </p:val>
                                        </p:tav>
                                      </p:tavLst>
                                    </p:anim>
                                    <p:anim calcmode="lin" valueType="num">
                                      <p:cBhvr additive="base">
                                        <p:cTn id="15" dur="500" fill="hold"/>
                                        <p:tgtEl>
                                          <p:spTgt spid="401807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80738" grpId="0" animBg="1" autoUpdateAnimBg="0"/>
      <p:bldP spid="4018073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82786"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82787"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a:t>
            </a:r>
            <a:r>
              <a:rPr lang="en-US" sz="3200" b="0" dirty="0" smtClean="0">
                <a:solidFill>
                  <a:srgbClr val="FFFF00"/>
                </a:solidFill>
                <a:latin typeface="Arial Black" pitchFamily="1" charset="0"/>
              </a:rPr>
              <a:t>11:5-8</a:t>
            </a:r>
            <a:endParaRPr lang="en-US" sz="3200" b="0" dirty="0">
              <a:solidFill>
                <a:srgbClr val="FFFF00"/>
              </a:solidFill>
              <a:latin typeface="Arial Black" pitchFamily="1" charset="0"/>
            </a:endParaRPr>
          </a:p>
        </p:txBody>
      </p:sp>
      <p:sp>
        <p:nvSpPr>
          <p:cNvPr id="40182788" name="Text Box 4"/>
          <p:cNvSpPr txBox="1">
            <a:spLocks noChangeArrowheads="1"/>
          </p:cNvSpPr>
          <p:nvPr/>
        </p:nvSpPr>
        <p:spPr bwMode="auto">
          <a:xfrm>
            <a:off x="228600" y="152400"/>
            <a:ext cx="8686800" cy="5016758"/>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baseline="30000" dirty="0" smtClean="0">
                <a:solidFill>
                  <a:schemeClr val="bg1"/>
                </a:solidFill>
              </a:rPr>
              <a:t>7 </a:t>
            </a:r>
            <a:r>
              <a:rPr lang="en-US" sz="4000" dirty="0" smtClean="0">
                <a:solidFill>
                  <a:schemeClr val="bg1"/>
                </a:solidFill>
              </a:rPr>
              <a:t>and from inside he answers and says, ‘Do not bother me; the door has already been shut and my children and I are in bed; I cannot get up and give you </a:t>
            </a:r>
            <a:r>
              <a:rPr lang="en-US" sz="4000" i="1" dirty="0" smtClean="0">
                <a:solidFill>
                  <a:schemeClr val="bg1"/>
                </a:solidFill>
              </a:rPr>
              <a:t>anything</a:t>
            </a:r>
            <a:r>
              <a:rPr lang="en-US" sz="4000" dirty="0" smtClean="0">
                <a:solidFill>
                  <a:schemeClr val="bg1"/>
                </a:solidFill>
              </a:rPr>
              <a:t>.’ </a:t>
            </a:r>
            <a:r>
              <a:rPr lang="en-US" sz="4000" baseline="30000" dirty="0" smtClean="0">
                <a:solidFill>
                  <a:schemeClr val="bg1"/>
                </a:solidFill>
              </a:rPr>
              <a:t>8 </a:t>
            </a:r>
            <a:r>
              <a:rPr lang="en-US" sz="4000" dirty="0" smtClean="0">
                <a:solidFill>
                  <a:schemeClr val="bg1"/>
                </a:solidFill>
              </a:rPr>
              <a:t>I tell you, even though he will not get up and give him </a:t>
            </a:r>
            <a:r>
              <a:rPr lang="en-US" sz="4000" i="1" dirty="0" smtClean="0">
                <a:solidFill>
                  <a:schemeClr val="bg1"/>
                </a:solidFill>
              </a:rPr>
              <a:t>anything</a:t>
            </a:r>
            <a:r>
              <a:rPr lang="en-US" sz="4000" dirty="0" smtClean="0">
                <a:solidFill>
                  <a:schemeClr val="bg1"/>
                </a:solidFill>
              </a:rPr>
              <a:t> because he is his friend, </a:t>
            </a:r>
            <a:endParaRPr lang="en-US" sz="4000" b="0" i="1" dirty="0">
              <a:solidFill>
                <a:schemeClr val="bg1"/>
              </a:solidFill>
              <a:cs typeface="Times New Roman" pitchFamily="1" charset="0"/>
            </a:endParaRPr>
          </a:p>
        </p:txBody>
      </p:sp>
      <p:pic>
        <p:nvPicPr>
          <p:cNvPr id="5" name="~PP751.WAV">
            <a:hlinkClick r:id="" action="ppaction://media"/>
          </p:cNvPr>
          <p:cNvPicPr>
            <a:picLocks noRot="1" noChangeAspect="1"/>
          </p:cNvPicPr>
          <p:nvPr>
            <a:wavAudioFile r:embed="rId1" name="~PP75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440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182786"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82787"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Luke 11:5-8 </a:t>
            </a:r>
          </a:p>
        </p:txBody>
      </p:sp>
      <p:sp>
        <p:nvSpPr>
          <p:cNvPr id="40182788" name="Text Box 4"/>
          <p:cNvSpPr txBox="1">
            <a:spLocks noChangeArrowheads="1"/>
          </p:cNvSpPr>
          <p:nvPr/>
        </p:nvSpPr>
        <p:spPr bwMode="auto">
          <a:xfrm>
            <a:off x="228600" y="152400"/>
            <a:ext cx="8686800" cy="1938992"/>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dirty="0" smtClean="0">
                <a:solidFill>
                  <a:schemeClr val="bg1"/>
                </a:solidFill>
              </a:rPr>
              <a:t>yet because of his persistence he will get up and give him as much as he needs.</a:t>
            </a:r>
          </a:p>
        </p:txBody>
      </p:sp>
      <p:pic>
        <p:nvPicPr>
          <p:cNvPr id="5" name="~PP3240.WAV">
            <a:hlinkClick r:id="" action="ppaction://media"/>
          </p:cNvPr>
          <p:cNvPicPr>
            <a:picLocks noRot="1" noChangeAspect="1"/>
          </p:cNvPicPr>
          <p:nvPr>
            <a:wavAudioFile r:embed="rId1" name="~PP3240.WAV"/>
          </p:nvPr>
        </p:nvPicPr>
        <p:blipFill>
          <a:blip r:embed="rId4" cstate="print"/>
          <a:stretch>
            <a:fillRect/>
          </a:stretch>
        </p:blipFill>
        <p:spPr>
          <a:xfrm>
            <a:off x="8696325" y="6410325"/>
            <a:ext cx="304800" cy="304800"/>
          </a:xfrm>
          <a:prstGeom prst="rect">
            <a:avLst/>
          </a:prstGeom>
        </p:spPr>
      </p:pic>
    </p:spTree>
  </p:cSld>
  <p:clrMapOvr>
    <a:masterClrMapping/>
  </p:clrMapOvr>
  <p:transition advTm="19485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84834" name="Rectangle 2"/>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84835" name="WordArt 3"/>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84836" name="Text Box 4"/>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sp>
        <p:nvSpPr>
          <p:cNvPr id="40184837" name="Rectangle 5"/>
          <p:cNvSpPr>
            <a:spLocks noChangeArrowheads="1"/>
          </p:cNvSpPr>
          <p:nvPr/>
        </p:nvSpPr>
        <p:spPr bwMode="auto">
          <a:xfrm>
            <a:off x="0" y="2436813"/>
            <a:ext cx="8991600" cy="762000"/>
          </a:xfrm>
          <a:prstGeom prst="rect">
            <a:avLst/>
          </a:prstGeom>
          <a:gradFill rotWithShape="1">
            <a:gsLst>
              <a:gs pos="0">
                <a:schemeClr val="tx1">
                  <a:alpha val="20000"/>
                </a:schemeClr>
              </a:gs>
              <a:gs pos="100000">
                <a:srgbClr val="CC9900">
                  <a:alpha val="60001"/>
                </a:srgbClr>
              </a:gs>
            </a:gsLst>
            <a:lin ang="0" scaled="1"/>
          </a:gradFill>
          <a:ln w="9525">
            <a:noFill/>
            <a:miter lim="800000"/>
            <a:headEnd/>
            <a:tailEnd/>
          </a:ln>
          <a:effectLst/>
        </p:spPr>
        <p:txBody>
          <a:bodyPr wrap="none" anchor="ctr"/>
          <a:lstStyle/>
          <a:p>
            <a:endParaRPr lang="en-US"/>
          </a:p>
        </p:txBody>
      </p:sp>
      <p:sp>
        <p:nvSpPr>
          <p:cNvPr id="40184838" name="Text Box 6"/>
          <p:cNvSpPr txBox="1">
            <a:spLocks noChangeArrowheads="1"/>
          </p:cNvSpPr>
          <p:nvPr/>
        </p:nvSpPr>
        <p:spPr bwMode="auto">
          <a:xfrm>
            <a:off x="395288" y="2508250"/>
            <a:ext cx="263842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HUMBLY</a:t>
            </a:r>
            <a:endParaRPr lang="en-CA" sz="4000" b="0">
              <a:solidFill>
                <a:schemeClr val="bg1"/>
              </a:solidFill>
              <a:latin typeface="Arial Black" pitchFamily="1" charset="0"/>
            </a:endParaRPr>
          </a:p>
        </p:txBody>
      </p:sp>
      <p:sp>
        <p:nvSpPr>
          <p:cNvPr id="40184839" name="Rectangle 7"/>
          <p:cNvSpPr>
            <a:spLocks noChangeArrowheads="1"/>
          </p:cNvSpPr>
          <p:nvPr/>
        </p:nvSpPr>
        <p:spPr bwMode="auto">
          <a:xfrm>
            <a:off x="0" y="3452813"/>
            <a:ext cx="8991600" cy="762000"/>
          </a:xfrm>
          <a:prstGeom prst="rect">
            <a:avLst/>
          </a:prstGeom>
          <a:gradFill rotWithShape="1">
            <a:gsLst>
              <a:gs pos="0">
                <a:schemeClr val="tx1">
                  <a:alpha val="20000"/>
                </a:schemeClr>
              </a:gs>
              <a:gs pos="100000">
                <a:srgbClr val="008000">
                  <a:alpha val="60001"/>
                </a:srgbClr>
              </a:gs>
            </a:gsLst>
            <a:lin ang="0" scaled="1"/>
          </a:gradFill>
          <a:ln w="9525">
            <a:noFill/>
            <a:miter lim="800000"/>
            <a:headEnd/>
            <a:tailEnd/>
          </a:ln>
          <a:effectLst/>
        </p:spPr>
        <p:txBody>
          <a:bodyPr wrap="none" anchor="ctr"/>
          <a:lstStyle/>
          <a:p>
            <a:endParaRPr lang="en-US"/>
          </a:p>
        </p:txBody>
      </p:sp>
      <p:sp>
        <p:nvSpPr>
          <p:cNvPr id="40184840" name="Text Box 8"/>
          <p:cNvSpPr txBox="1">
            <a:spLocks noChangeArrowheads="1"/>
          </p:cNvSpPr>
          <p:nvPr/>
        </p:nvSpPr>
        <p:spPr bwMode="auto">
          <a:xfrm>
            <a:off x="395288" y="3522663"/>
            <a:ext cx="4078287"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CONSTANTLY</a:t>
            </a:r>
            <a:endParaRPr lang="en-CA" sz="4000" b="0">
              <a:solidFill>
                <a:schemeClr val="bg1"/>
              </a:solidFill>
              <a:latin typeface="Arial Black" pitchFamily="1" charset="0"/>
            </a:endParaRPr>
          </a:p>
        </p:txBody>
      </p:sp>
      <p:sp>
        <p:nvSpPr>
          <p:cNvPr id="40184841" name="Rectangle 9"/>
          <p:cNvSpPr>
            <a:spLocks noChangeArrowheads="1"/>
          </p:cNvSpPr>
          <p:nvPr/>
        </p:nvSpPr>
        <p:spPr bwMode="auto">
          <a:xfrm>
            <a:off x="0" y="4456113"/>
            <a:ext cx="8991600" cy="762000"/>
          </a:xfrm>
          <a:prstGeom prst="rect">
            <a:avLst/>
          </a:prstGeom>
          <a:solidFill>
            <a:srgbClr val="003366">
              <a:alpha val="60001"/>
            </a:srgbClr>
          </a:solidFill>
          <a:ln w="9525">
            <a:noFill/>
            <a:miter lim="800000"/>
            <a:headEnd/>
            <a:tailEnd/>
          </a:ln>
          <a:effectLst/>
        </p:spPr>
        <p:txBody>
          <a:bodyPr wrap="none" anchor="ctr"/>
          <a:lstStyle/>
          <a:p>
            <a:endParaRPr lang="en-US"/>
          </a:p>
        </p:txBody>
      </p:sp>
      <p:sp>
        <p:nvSpPr>
          <p:cNvPr id="40184842" name="Text Box 10"/>
          <p:cNvSpPr txBox="1">
            <a:spLocks noChangeArrowheads="1"/>
          </p:cNvSpPr>
          <p:nvPr/>
        </p:nvSpPr>
        <p:spPr bwMode="auto">
          <a:xfrm>
            <a:off x="395288" y="4525963"/>
            <a:ext cx="4502150"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PERSISTENTLY</a:t>
            </a:r>
            <a:endParaRPr lang="en-CA" sz="4000" b="0">
              <a:solidFill>
                <a:schemeClr val="bg1"/>
              </a:solidFill>
              <a:latin typeface="Arial Black" pitchFamily="1" charset="0"/>
            </a:endParaRPr>
          </a:p>
        </p:txBody>
      </p:sp>
      <p:sp>
        <p:nvSpPr>
          <p:cNvPr id="40184843" name="Rectangle 11"/>
          <p:cNvSpPr>
            <a:spLocks noChangeArrowheads="1"/>
          </p:cNvSpPr>
          <p:nvPr/>
        </p:nvSpPr>
        <p:spPr bwMode="auto">
          <a:xfrm>
            <a:off x="0" y="5537200"/>
            <a:ext cx="8991600" cy="762000"/>
          </a:xfrm>
          <a:prstGeom prst="rect">
            <a:avLst/>
          </a:prstGeom>
          <a:solidFill>
            <a:srgbClr val="660066">
              <a:alpha val="60001"/>
            </a:srgbClr>
          </a:solidFill>
          <a:ln w="9525">
            <a:noFill/>
            <a:miter lim="800000"/>
            <a:headEnd/>
            <a:tailEnd/>
          </a:ln>
          <a:effectLst/>
        </p:spPr>
        <p:txBody>
          <a:bodyPr wrap="none" anchor="ctr"/>
          <a:lstStyle/>
          <a:p>
            <a:endParaRPr lang="en-US"/>
          </a:p>
        </p:txBody>
      </p:sp>
      <p:sp>
        <p:nvSpPr>
          <p:cNvPr id="40184844" name="Text Box 12"/>
          <p:cNvSpPr txBox="1">
            <a:spLocks noChangeArrowheads="1"/>
          </p:cNvSpPr>
          <p:nvPr/>
        </p:nvSpPr>
        <p:spPr bwMode="auto">
          <a:xfrm>
            <a:off x="395288" y="5607050"/>
            <a:ext cx="3287712"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HONESTLY</a:t>
            </a:r>
            <a:endParaRPr lang="en-CA" sz="4000" b="0">
              <a:solidFill>
                <a:schemeClr val="bg1"/>
              </a:solidFill>
              <a:latin typeface="Arial Black" pitchFamily="1" charset="0"/>
            </a:endParaRPr>
          </a:p>
        </p:txBody>
      </p:sp>
      <p:pic>
        <p:nvPicPr>
          <p:cNvPr id="13" name="~PP2481.WAV">
            <a:hlinkClick r:id="" action="ppaction://media"/>
          </p:cNvPr>
          <p:cNvPicPr>
            <a:picLocks noRot="1" noChangeAspect="1"/>
          </p:cNvPicPr>
          <p:nvPr>
            <a:wavAudioFile r:embed="rId1" name="~PP248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14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40184843"/>
                                        </p:tgtEl>
                                        <p:attrNameLst>
                                          <p:attrName>style.visibility</p:attrName>
                                        </p:attrNameLst>
                                      </p:cBhvr>
                                      <p:to>
                                        <p:strVal val="visible"/>
                                      </p:to>
                                    </p:set>
                                    <p:anim calcmode="lin" valueType="num">
                                      <p:cBhvr additive="base">
                                        <p:cTn id="10" dur="500" fill="hold"/>
                                        <p:tgtEl>
                                          <p:spTgt spid="40184843"/>
                                        </p:tgtEl>
                                        <p:attrNameLst>
                                          <p:attrName>ppt_x</p:attrName>
                                        </p:attrNameLst>
                                      </p:cBhvr>
                                      <p:tavLst>
                                        <p:tav tm="0">
                                          <p:val>
                                            <p:strVal val="0-#ppt_w/2"/>
                                          </p:val>
                                        </p:tav>
                                        <p:tav tm="100000">
                                          <p:val>
                                            <p:strVal val="#ppt_x"/>
                                          </p:val>
                                        </p:tav>
                                      </p:tavLst>
                                    </p:anim>
                                    <p:anim calcmode="lin" valueType="num">
                                      <p:cBhvr additive="base">
                                        <p:cTn id="11" dur="500" fill="hold"/>
                                        <p:tgtEl>
                                          <p:spTgt spid="4018484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0184844"/>
                                        </p:tgtEl>
                                        <p:attrNameLst>
                                          <p:attrName>style.visibility</p:attrName>
                                        </p:attrNameLst>
                                      </p:cBhvr>
                                      <p:to>
                                        <p:strVal val="visible"/>
                                      </p:to>
                                    </p:set>
                                    <p:anim calcmode="lin" valueType="num">
                                      <p:cBhvr additive="base">
                                        <p:cTn id="15" dur="500" fill="hold"/>
                                        <p:tgtEl>
                                          <p:spTgt spid="40184844"/>
                                        </p:tgtEl>
                                        <p:attrNameLst>
                                          <p:attrName>ppt_x</p:attrName>
                                        </p:attrNameLst>
                                      </p:cBhvr>
                                      <p:tavLst>
                                        <p:tav tm="0">
                                          <p:val>
                                            <p:strVal val="0-#ppt_w/2"/>
                                          </p:val>
                                        </p:tav>
                                        <p:tav tm="100000">
                                          <p:val>
                                            <p:strVal val="#ppt_x"/>
                                          </p:val>
                                        </p:tav>
                                      </p:tavLst>
                                    </p:anim>
                                    <p:anim calcmode="lin" valueType="num">
                                      <p:cBhvr additive="base">
                                        <p:cTn id="16" dur="500" fill="hold"/>
                                        <p:tgtEl>
                                          <p:spTgt spid="401848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40184843" grpId="0" animBg="1"/>
      <p:bldP spid="4018484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86882" name="Text Box 2"/>
          <p:cNvSpPr txBox="1">
            <a:spLocks noChangeArrowheads="1"/>
          </p:cNvSpPr>
          <p:nvPr/>
        </p:nvSpPr>
        <p:spPr bwMode="auto">
          <a:xfrm>
            <a:off x="228600" y="188913"/>
            <a:ext cx="8763000" cy="2400657"/>
          </a:xfrm>
          <a:prstGeom prst="rect">
            <a:avLst/>
          </a:prstGeom>
          <a:noFill/>
          <a:ln w="9525">
            <a:noFill/>
            <a:miter lim="800000"/>
            <a:headEnd/>
            <a:tailEnd/>
          </a:ln>
          <a:effectLst>
            <a:outerShdw dist="35921" dir="2700000" algn="ctr" rotWithShape="0">
              <a:schemeClr val="tx1"/>
            </a:outerShdw>
          </a:effectLst>
        </p:spPr>
        <p:txBody>
          <a:bodyPr wrap="square">
            <a:spAutoFit/>
          </a:bodyPr>
          <a:lstStyle/>
          <a:p>
            <a:r>
              <a:rPr lang="en-US" sz="5000" b="0" dirty="0">
                <a:solidFill>
                  <a:schemeClr val="bg1"/>
                </a:solidFill>
              </a:rPr>
              <a:t>“Don’t be afraid to bring all that you are to God. We pray as we can, not as we can’t.”</a:t>
            </a:r>
          </a:p>
        </p:txBody>
      </p:sp>
      <p:pic>
        <p:nvPicPr>
          <p:cNvPr id="3" name="~PP608.WAV">
            <a:hlinkClick r:id="" action="ppaction://media"/>
          </p:cNvPr>
          <p:cNvPicPr>
            <a:picLocks noRot="1" noChangeAspect="1"/>
          </p:cNvPicPr>
          <p:nvPr>
            <a:wavAudioFile r:embed="rId1" name="~PP608.WAV"/>
          </p:nvPr>
        </p:nvPicPr>
        <p:blipFill>
          <a:blip r:embed="rId4" cstate="print"/>
          <a:stretch>
            <a:fillRect/>
          </a:stretch>
        </p:blipFill>
        <p:spPr>
          <a:xfrm>
            <a:off x="8696325" y="6410325"/>
            <a:ext cx="304800" cy="304800"/>
          </a:xfrm>
          <a:prstGeom prst="rect">
            <a:avLst/>
          </a:prstGeom>
        </p:spPr>
      </p:pic>
    </p:spTree>
  </p:cSld>
  <p:clrMapOvr>
    <a:masterClrMapping/>
  </p:clrMapOvr>
  <p:transition advTm="3487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88930" name="Text Box 2"/>
          <p:cNvSpPr txBox="1">
            <a:spLocks noChangeArrowheads="1"/>
          </p:cNvSpPr>
          <p:nvPr/>
        </p:nvSpPr>
        <p:spPr bwMode="auto">
          <a:xfrm>
            <a:off x="2667000" y="188913"/>
            <a:ext cx="6324600" cy="6188075"/>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5000" b="0">
                <a:solidFill>
                  <a:schemeClr val="bg1"/>
                </a:solidFill>
              </a:rPr>
              <a:t>“Prayer makes room for the unspeakable, those secret compartments of shame and regret that we seal away from the outside world.”</a:t>
            </a:r>
          </a:p>
        </p:txBody>
      </p:sp>
      <p:sp>
        <p:nvSpPr>
          <p:cNvPr id="40188931" name="Text Box 3"/>
          <p:cNvSpPr txBox="1">
            <a:spLocks noChangeArrowheads="1"/>
          </p:cNvSpPr>
          <p:nvPr/>
        </p:nvSpPr>
        <p:spPr bwMode="auto">
          <a:xfrm>
            <a:off x="458788" y="3316288"/>
            <a:ext cx="1722437" cy="3968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a:r>
              <a:rPr lang="en-US" sz="2000" b="0">
                <a:solidFill>
                  <a:schemeClr val="bg1"/>
                </a:solidFill>
                <a:latin typeface="Arial Unicode MS" pitchFamily="1" charset="0"/>
              </a:rPr>
              <a:t>Philip Yancey</a:t>
            </a:r>
            <a:endParaRPr lang="en-CA" sz="2000" b="0">
              <a:solidFill>
                <a:schemeClr val="bg1"/>
              </a:solidFill>
              <a:latin typeface="Arial Unicode MS" pitchFamily="1" charset="0"/>
            </a:endParaRPr>
          </a:p>
        </p:txBody>
      </p:sp>
      <p:pic>
        <p:nvPicPr>
          <p:cNvPr id="40188933" name="Picture 5"/>
          <p:cNvPicPr>
            <a:picLocks noChangeAspect="1" noChangeArrowheads="1"/>
          </p:cNvPicPr>
          <p:nvPr/>
        </p:nvPicPr>
        <p:blipFill>
          <a:blip r:embed="rId4" cstate="print">
            <a:lum bright="24000"/>
          </a:blip>
          <a:srcRect l="10396" t="4048" r="46146" b="18988"/>
          <a:stretch>
            <a:fillRect/>
          </a:stretch>
        </p:blipFill>
        <p:spPr bwMode="auto">
          <a:xfrm>
            <a:off x="179388" y="404813"/>
            <a:ext cx="2322512" cy="2879725"/>
          </a:xfrm>
          <a:prstGeom prst="rect">
            <a:avLst/>
          </a:prstGeom>
          <a:noFill/>
          <a:ln w="9525">
            <a:solidFill>
              <a:schemeClr val="bg1"/>
            </a:solidFill>
            <a:miter lim="800000"/>
            <a:headEnd/>
            <a:tailEnd/>
          </a:ln>
          <a:effectLst/>
        </p:spPr>
      </p:pic>
      <p:pic>
        <p:nvPicPr>
          <p:cNvPr id="5" name="~PP220.WAV">
            <a:hlinkClick r:id="" action="ppaction://media"/>
          </p:cNvPr>
          <p:cNvPicPr>
            <a:picLocks noRot="1" noChangeAspect="1"/>
          </p:cNvPicPr>
          <p:nvPr>
            <a:wavAudioFile r:embed="rId1" name="~PP220.WAV"/>
          </p:nvPr>
        </p:nvPicPr>
        <p:blipFill>
          <a:blip r:embed="rId5" cstate="print"/>
          <a:stretch>
            <a:fillRect/>
          </a:stretch>
        </p:blipFill>
        <p:spPr>
          <a:xfrm>
            <a:off x="8696325" y="6410325"/>
            <a:ext cx="304800" cy="304800"/>
          </a:xfrm>
          <a:prstGeom prst="rect">
            <a:avLst/>
          </a:prstGeom>
        </p:spPr>
      </p:pic>
    </p:spTree>
  </p:cSld>
  <p:clrMapOvr>
    <a:masterClrMapping/>
  </p:clrMapOvr>
  <p:transition advTm="5683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9" presetClass="entr" presetSubtype="0" fill="hold" grpId="0" nodeType="withEffect">
                                  <p:stCondLst>
                                    <p:cond delay="0"/>
                                  </p:stCondLst>
                                  <p:childTnLst>
                                    <p:set>
                                      <p:cBhvr>
                                        <p:cTn id="8" dur="1" fill="hold">
                                          <p:stCondLst>
                                            <p:cond delay="0"/>
                                          </p:stCondLst>
                                        </p:cTn>
                                        <p:tgtEl>
                                          <p:spTgt spid="40188931"/>
                                        </p:tgtEl>
                                        <p:attrNameLst>
                                          <p:attrName>style.visibility</p:attrName>
                                        </p:attrNameLst>
                                      </p:cBhvr>
                                      <p:to>
                                        <p:strVal val="visible"/>
                                      </p:to>
                                    </p:set>
                                    <p:animEffect transition="in" filter="dissolve">
                                      <p:cBhvr>
                                        <p:cTn id="9" dur="500"/>
                                        <p:tgtEl>
                                          <p:spTgt spid="4018893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8893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90978" name="Text Box 2"/>
          <p:cNvSpPr txBox="1">
            <a:spLocks noChangeArrowheads="1"/>
          </p:cNvSpPr>
          <p:nvPr/>
        </p:nvSpPr>
        <p:spPr bwMode="auto">
          <a:xfrm>
            <a:off x="2667000" y="188913"/>
            <a:ext cx="6324600" cy="3565525"/>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5700" b="0">
                <a:solidFill>
                  <a:schemeClr val="bg1"/>
                </a:solidFill>
              </a:rPr>
              <a:t>“We must lay before Him what is in us, not what ought to be in us.”</a:t>
            </a:r>
          </a:p>
        </p:txBody>
      </p:sp>
      <p:sp>
        <p:nvSpPr>
          <p:cNvPr id="40190979" name="Text Box 3"/>
          <p:cNvSpPr txBox="1">
            <a:spLocks noChangeArrowheads="1"/>
          </p:cNvSpPr>
          <p:nvPr/>
        </p:nvSpPr>
        <p:spPr bwMode="auto">
          <a:xfrm>
            <a:off x="620713" y="3644900"/>
            <a:ext cx="1398587" cy="396875"/>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a:r>
              <a:rPr lang="en-US" sz="2000" b="0">
                <a:solidFill>
                  <a:schemeClr val="bg1"/>
                </a:solidFill>
                <a:latin typeface="Arial Unicode MS" pitchFamily="1" charset="0"/>
              </a:rPr>
              <a:t>C.S. Lewis</a:t>
            </a:r>
            <a:endParaRPr lang="en-CA" sz="2000" b="0">
              <a:solidFill>
                <a:schemeClr val="bg1"/>
              </a:solidFill>
              <a:latin typeface="Arial Unicode MS" pitchFamily="1" charset="0"/>
            </a:endParaRPr>
          </a:p>
        </p:txBody>
      </p:sp>
      <p:pic>
        <p:nvPicPr>
          <p:cNvPr id="40190981" name="Picture 5"/>
          <p:cNvPicPr>
            <a:picLocks noChangeAspect="1" noChangeArrowheads="1"/>
          </p:cNvPicPr>
          <p:nvPr/>
        </p:nvPicPr>
        <p:blipFill>
          <a:blip r:embed="rId4" cstate="print">
            <a:lum bright="18000"/>
          </a:blip>
          <a:srcRect/>
          <a:stretch>
            <a:fillRect/>
          </a:stretch>
        </p:blipFill>
        <p:spPr bwMode="auto">
          <a:xfrm>
            <a:off x="244475" y="333375"/>
            <a:ext cx="2239963" cy="3240088"/>
          </a:xfrm>
          <a:prstGeom prst="rect">
            <a:avLst/>
          </a:prstGeom>
          <a:noFill/>
          <a:ln w="9525">
            <a:solidFill>
              <a:schemeClr val="bg1"/>
            </a:solidFill>
            <a:miter lim="800000"/>
            <a:headEnd/>
            <a:tailEnd/>
          </a:ln>
          <a:effectLst/>
        </p:spPr>
      </p:pic>
      <p:pic>
        <p:nvPicPr>
          <p:cNvPr id="5" name="~PP3757.WAV">
            <a:hlinkClick r:id="" action="ppaction://media"/>
          </p:cNvPr>
          <p:cNvPicPr>
            <a:picLocks noRot="1" noChangeAspect="1"/>
          </p:cNvPicPr>
          <p:nvPr>
            <a:wavAudioFile r:embed="rId1" name="~PP3757.WAV"/>
          </p:nvPr>
        </p:nvPicPr>
        <p:blipFill>
          <a:blip r:embed="rId5" cstate="print"/>
          <a:stretch>
            <a:fillRect/>
          </a:stretch>
        </p:blipFill>
        <p:spPr>
          <a:xfrm>
            <a:off x="8696325" y="6410325"/>
            <a:ext cx="304800" cy="304800"/>
          </a:xfrm>
          <a:prstGeom prst="rect">
            <a:avLst/>
          </a:prstGeom>
        </p:spPr>
      </p:pic>
    </p:spTree>
  </p:cSld>
  <p:clrMapOvr>
    <a:masterClrMapping/>
  </p:clrMapOvr>
  <p:transition advTm="1981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9" presetClass="entr" presetSubtype="0" fill="hold" grpId="0" nodeType="withEffect">
                                  <p:stCondLst>
                                    <p:cond delay="0"/>
                                  </p:stCondLst>
                                  <p:childTnLst>
                                    <p:set>
                                      <p:cBhvr>
                                        <p:cTn id="8" dur="1" fill="hold">
                                          <p:stCondLst>
                                            <p:cond delay="0"/>
                                          </p:stCondLst>
                                        </p:cTn>
                                        <p:tgtEl>
                                          <p:spTgt spid="40190979"/>
                                        </p:tgtEl>
                                        <p:attrNameLst>
                                          <p:attrName>style.visibility</p:attrName>
                                        </p:attrNameLst>
                                      </p:cBhvr>
                                      <p:to>
                                        <p:strVal val="visible"/>
                                      </p:to>
                                    </p:set>
                                    <p:animEffect transition="in" filter="dissolve">
                                      <p:cBhvr>
                                        <p:cTn id="9" dur="500"/>
                                        <p:tgtEl>
                                          <p:spTgt spid="4019097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0"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9097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93026"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93027"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1 Samuel </a:t>
            </a:r>
            <a:r>
              <a:rPr lang="en-US" sz="3200" b="0" dirty="0" smtClean="0">
                <a:solidFill>
                  <a:srgbClr val="FFFF00"/>
                </a:solidFill>
                <a:latin typeface="Arial Black" pitchFamily="1" charset="0"/>
              </a:rPr>
              <a:t>16:7</a:t>
            </a:r>
            <a:endParaRPr lang="en-US" sz="3200" b="0" dirty="0">
              <a:solidFill>
                <a:srgbClr val="FFFF00"/>
              </a:solidFill>
              <a:latin typeface="Arial Black" pitchFamily="1" charset="0"/>
            </a:endParaRPr>
          </a:p>
        </p:txBody>
      </p:sp>
      <p:sp>
        <p:nvSpPr>
          <p:cNvPr id="40193028" name="Text Box 4"/>
          <p:cNvSpPr txBox="1">
            <a:spLocks noChangeArrowheads="1"/>
          </p:cNvSpPr>
          <p:nvPr/>
        </p:nvSpPr>
        <p:spPr bwMode="auto">
          <a:xfrm>
            <a:off x="228600" y="152400"/>
            <a:ext cx="8686800" cy="4401205"/>
          </a:xfrm>
          <a:prstGeom prst="rect">
            <a:avLst/>
          </a:prstGeom>
          <a:noFill/>
          <a:ln w="9525">
            <a:noFill/>
            <a:miter lim="800000"/>
            <a:headEnd/>
            <a:tailEnd/>
          </a:ln>
          <a:effectLst>
            <a:outerShdw dist="71842" dir="2700000" algn="ctr" rotWithShape="0">
              <a:srgbClr val="080808"/>
            </a:outerShdw>
          </a:effectLst>
        </p:spPr>
        <p:txBody>
          <a:bodyPr>
            <a:spAutoFit/>
          </a:bodyPr>
          <a:lstStyle/>
          <a:p>
            <a:pPr eaLnBrk="0" hangingPunct="0"/>
            <a:r>
              <a:rPr lang="en-US" sz="4000" baseline="30000" dirty="0" smtClean="0">
                <a:solidFill>
                  <a:schemeClr val="bg1"/>
                </a:solidFill>
              </a:rPr>
              <a:t>7 </a:t>
            </a:r>
            <a:r>
              <a:rPr lang="en-US" sz="4000" dirty="0" smtClean="0">
                <a:solidFill>
                  <a:schemeClr val="bg1"/>
                </a:solidFill>
              </a:rPr>
              <a:t>But the </a:t>
            </a:r>
            <a:r>
              <a:rPr lang="en-US" sz="4000" cap="small" dirty="0" smtClean="0">
                <a:solidFill>
                  <a:schemeClr val="bg1"/>
                </a:solidFill>
              </a:rPr>
              <a:t>Lord</a:t>
            </a:r>
            <a:r>
              <a:rPr lang="en-US" sz="4000" dirty="0" smtClean="0">
                <a:solidFill>
                  <a:schemeClr val="bg1"/>
                </a:solidFill>
              </a:rPr>
              <a:t> said to Samuel, “Do not look at his appearance or at the height of his stature, because I have rejected him; </a:t>
            </a:r>
            <a:r>
              <a:rPr lang="en-US" sz="4000" u="sng" dirty="0" smtClean="0">
                <a:solidFill>
                  <a:schemeClr val="bg1"/>
                </a:solidFill>
              </a:rPr>
              <a:t>for God </a:t>
            </a:r>
            <a:r>
              <a:rPr lang="en-US" sz="4000" i="1" u="sng" dirty="0" smtClean="0">
                <a:solidFill>
                  <a:schemeClr val="bg1"/>
                </a:solidFill>
              </a:rPr>
              <a:t>sees</a:t>
            </a:r>
            <a:r>
              <a:rPr lang="en-US" sz="4000" u="sng" dirty="0" smtClean="0">
                <a:solidFill>
                  <a:schemeClr val="bg1"/>
                </a:solidFill>
              </a:rPr>
              <a:t> not as man sees, for man looks at the outward appearance, but the </a:t>
            </a:r>
            <a:r>
              <a:rPr lang="en-US" sz="4000" u="sng" cap="small" dirty="0" smtClean="0">
                <a:solidFill>
                  <a:schemeClr val="bg1"/>
                </a:solidFill>
              </a:rPr>
              <a:t>Lord</a:t>
            </a:r>
            <a:r>
              <a:rPr lang="en-US" sz="4000" u="sng" dirty="0" smtClean="0">
                <a:solidFill>
                  <a:schemeClr val="bg1"/>
                </a:solidFill>
              </a:rPr>
              <a:t> looks at the heart.”</a:t>
            </a:r>
            <a:endParaRPr lang="en-US" sz="4000" b="0" i="1" u="sng" dirty="0">
              <a:solidFill>
                <a:schemeClr val="bg1"/>
              </a:solidFill>
              <a:cs typeface="Times New Roman" pitchFamily="1" charset="0"/>
            </a:endParaRPr>
          </a:p>
        </p:txBody>
      </p:sp>
      <p:pic>
        <p:nvPicPr>
          <p:cNvPr id="5" name="~PP594.WAV">
            <a:hlinkClick r:id="" action="ppaction://media"/>
          </p:cNvPr>
          <p:cNvPicPr>
            <a:picLocks noRot="1" noChangeAspect="1"/>
          </p:cNvPicPr>
          <p:nvPr>
            <a:wavAudioFile r:embed="rId1" name="~PP594.WAV"/>
          </p:nvPr>
        </p:nvPicPr>
        <p:blipFill>
          <a:blip r:embed="rId4" cstate="print"/>
          <a:stretch>
            <a:fillRect/>
          </a:stretch>
        </p:blipFill>
        <p:spPr>
          <a:xfrm>
            <a:off x="8696325" y="6410325"/>
            <a:ext cx="304800" cy="304800"/>
          </a:xfrm>
          <a:prstGeom prst="rect">
            <a:avLst/>
          </a:prstGeom>
        </p:spPr>
      </p:pic>
    </p:spTree>
  </p:cSld>
  <p:clrMapOvr>
    <a:masterClrMapping/>
  </p:clrMapOvr>
  <p:transition advTm="4586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93027"/>
                                        </p:tgtEl>
                                        <p:attrNameLst>
                                          <p:attrName>style.visibility</p:attrName>
                                        </p:attrNameLst>
                                      </p:cBhvr>
                                      <p:to>
                                        <p:strVal val="visible"/>
                                      </p:to>
                                    </p:set>
                                    <p:anim calcmode="lin" valueType="num">
                                      <p:cBhvr additive="base">
                                        <p:cTn id="10" dur="500" fill="hold"/>
                                        <p:tgtEl>
                                          <p:spTgt spid="40193027"/>
                                        </p:tgtEl>
                                        <p:attrNameLst>
                                          <p:attrName>ppt_x</p:attrName>
                                        </p:attrNameLst>
                                      </p:cBhvr>
                                      <p:tavLst>
                                        <p:tav tm="0">
                                          <p:val>
                                            <p:strVal val="#ppt_x"/>
                                          </p:val>
                                        </p:tav>
                                        <p:tav tm="100000">
                                          <p:val>
                                            <p:strVal val="#ppt_x"/>
                                          </p:val>
                                        </p:tav>
                                      </p:tavLst>
                                    </p:anim>
                                    <p:anim calcmode="lin" valueType="num">
                                      <p:cBhvr additive="base">
                                        <p:cTn id="11" dur="500" fill="hold"/>
                                        <p:tgtEl>
                                          <p:spTgt spid="4019302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93026"/>
                                        </p:tgtEl>
                                        <p:attrNameLst>
                                          <p:attrName>style.visibility</p:attrName>
                                        </p:attrNameLst>
                                      </p:cBhvr>
                                      <p:to>
                                        <p:strVal val="visible"/>
                                      </p:to>
                                    </p:set>
                                    <p:anim calcmode="lin" valueType="num">
                                      <p:cBhvr additive="base">
                                        <p:cTn id="14" dur="500" fill="hold"/>
                                        <p:tgtEl>
                                          <p:spTgt spid="40193026"/>
                                        </p:tgtEl>
                                        <p:attrNameLst>
                                          <p:attrName>ppt_x</p:attrName>
                                        </p:attrNameLst>
                                      </p:cBhvr>
                                      <p:tavLst>
                                        <p:tav tm="0">
                                          <p:val>
                                            <p:strVal val="#ppt_x"/>
                                          </p:val>
                                        </p:tav>
                                        <p:tav tm="100000">
                                          <p:val>
                                            <p:strVal val="#ppt_x"/>
                                          </p:val>
                                        </p:tav>
                                      </p:tavLst>
                                    </p:anim>
                                    <p:anim calcmode="lin" valueType="num">
                                      <p:cBhvr additive="base">
                                        <p:cTn id="15" dur="500" fill="hold"/>
                                        <p:tgtEl>
                                          <p:spTgt spid="40193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93026" grpId="0" animBg="1" autoUpdateAnimBg="0"/>
      <p:bldP spid="40193027"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20323" name="Text Box 3"/>
          <p:cNvSpPr txBox="1">
            <a:spLocks noChangeArrowheads="1"/>
          </p:cNvSpPr>
          <p:nvPr/>
        </p:nvSpPr>
        <p:spPr bwMode="auto">
          <a:xfrm>
            <a:off x="228600" y="838200"/>
            <a:ext cx="8763000" cy="4483100"/>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a:r>
              <a:rPr lang="en-US" sz="9600" b="0">
                <a:solidFill>
                  <a:schemeClr val="bg1"/>
                </a:solidFill>
              </a:rPr>
              <a:t>What is the</a:t>
            </a:r>
            <a:br>
              <a:rPr lang="en-US" sz="9600" b="0">
                <a:solidFill>
                  <a:schemeClr val="bg1"/>
                </a:solidFill>
              </a:rPr>
            </a:br>
            <a:r>
              <a:rPr lang="en-US" sz="9600" b="0">
                <a:solidFill>
                  <a:schemeClr val="bg1"/>
                </a:solidFill>
              </a:rPr>
              <a:t>Purpose of Prayer?</a:t>
            </a:r>
          </a:p>
        </p:txBody>
      </p:sp>
      <p:pic>
        <p:nvPicPr>
          <p:cNvPr id="3" name="~PP2002.WAV">
            <a:hlinkClick r:id="" action="ppaction://media"/>
          </p:cNvPr>
          <p:cNvPicPr>
            <a:picLocks noRot="1" noChangeAspect="1"/>
          </p:cNvPicPr>
          <p:nvPr>
            <a:wavAudioFile r:embed="rId1" name="~PP2002.WAV"/>
          </p:nvPr>
        </p:nvPicPr>
        <p:blipFill>
          <a:blip r:embed="rId4" cstate="print"/>
          <a:stretch>
            <a:fillRect/>
          </a:stretch>
        </p:blipFill>
        <p:spPr>
          <a:xfrm>
            <a:off x="8696325" y="6410325"/>
            <a:ext cx="304800" cy="304800"/>
          </a:xfrm>
          <a:prstGeom prst="rect">
            <a:avLst/>
          </a:prstGeom>
        </p:spPr>
      </p:pic>
    </p:spTree>
  </p:cSld>
  <p:clrMapOvr>
    <a:masterClrMapping/>
  </p:clrMapOvr>
  <p:transition advTm="3376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8" presetClass="entr" presetSubtype="16" fill="hold" grpId="0" nodeType="afterEffect">
                                  <p:stCondLst>
                                    <p:cond delay="0"/>
                                  </p:stCondLst>
                                  <p:childTnLst>
                                    <p:set>
                                      <p:cBhvr>
                                        <p:cTn id="9" dur="1" fill="hold">
                                          <p:stCondLst>
                                            <p:cond delay="0"/>
                                          </p:stCondLst>
                                        </p:cTn>
                                        <p:tgtEl>
                                          <p:spTgt spid="40120323"/>
                                        </p:tgtEl>
                                        <p:attrNameLst>
                                          <p:attrName>style.visibility</p:attrName>
                                        </p:attrNameLst>
                                      </p:cBhvr>
                                      <p:to>
                                        <p:strVal val="visible"/>
                                      </p:to>
                                    </p:set>
                                    <p:animEffect transition="in" filter="diamond(in)">
                                      <p:cBhvr>
                                        <p:cTn id="10" dur="2000"/>
                                        <p:tgtEl>
                                          <p:spTgt spid="4012032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4012032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50018" name="Rectangle 2"/>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50019" name="WordArt 3"/>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50020" name="Text Box 4"/>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sp>
        <p:nvSpPr>
          <p:cNvPr id="40150021" name="Rectangle 5"/>
          <p:cNvSpPr>
            <a:spLocks noChangeArrowheads="1"/>
          </p:cNvSpPr>
          <p:nvPr/>
        </p:nvSpPr>
        <p:spPr bwMode="auto">
          <a:xfrm>
            <a:off x="0" y="2436813"/>
            <a:ext cx="8991600" cy="762000"/>
          </a:xfrm>
          <a:prstGeom prst="rect">
            <a:avLst/>
          </a:prstGeom>
          <a:gradFill rotWithShape="1">
            <a:gsLst>
              <a:gs pos="0">
                <a:schemeClr val="tx1">
                  <a:alpha val="20000"/>
                </a:schemeClr>
              </a:gs>
              <a:gs pos="100000">
                <a:srgbClr val="CC9900">
                  <a:alpha val="60001"/>
                </a:srgbClr>
              </a:gs>
            </a:gsLst>
            <a:lin ang="0" scaled="1"/>
          </a:gradFill>
          <a:ln w="9525">
            <a:noFill/>
            <a:miter lim="800000"/>
            <a:headEnd/>
            <a:tailEnd/>
          </a:ln>
          <a:effectLst/>
        </p:spPr>
        <p:txBody>
          <a:bodyPr wrap="none" anchor="ctr"/>
          <a:lstStyle/>
          <a:p>
            <a:endParaRPr lang="en-US"/>
          </a:p>
        </p:txBody>
      </p:sp>
      <p:sp>
        <p:nvSpPr>
          <p:cNvPr id="40150022" name="Text Box 6"/>
          <p:cNvSpPr txBox="1">
            <a:spLocks noChangeArrowheads="1"/>
          </p:cNvSpPr>
          <p:nvPr/>
        </p:nvSpPr>
        <p:spPr bwMode="auto">
          <a:xfrm>
            <a:off x="395288" y="2508250"/>
            <a:ext cx="263842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HUMBLY</a:t>
            </a:r>
            <a:endParaRPr lang="en-CA" sz="4000" b="0">
              <a:solidFill>
                <a:schemeClr val="bg1"/>
              </a:solidFill>
              <a:latin typeface="Arial Black" pitchFamily="1" charset="0"/>
            </a:endParaRPr>
          </a:p>
        </p:txBody>
      </p:sp>
      <p:sp>
        <p:nvSpPr>
          <p:cNvPr id="40150023" name="Rectangle 7"/>
          <p:cNvSpPr>
            <a:spLocks noChangeArrowheads="1"/>
          </p:cNvSpPr>
          <p:nvPr/>
        </p:nvSpPr>
        <p:spPr bwMode="auto">
          <a:xfrm>
            <a:off x="0" y="3452813"/>
            <a:ext cx="8991600" cy="762000"/>
          </a:xfrm>
          <a:prstGeom prst="rect">
            <a:avLst/>
          </a:prstGeom>
          <a:gradFill rotWithShape="1">
            <a:gsLst>
              <a:gs pos="0">
                <a:schemeClr val="tx1">
                  <a:alpha val="20000"/>
                </a:schemeClr>
              </a:gs>
              <a:gs pos="100000">
                <a:srgbClr val="008000">
                  <a:alpha val="60001"/>
                </a:srgbClr>
              </a:gs>
            </a:gsLst>
            <a:lin ang="0" scaled="1"/>
          </a:gradFill>
          <a:ln w="9525">
            <a:noFill/>
            <a:miter lim="800000"/>
            <a:headEnd/>
            <a:tailEnd/>
          </a:ln>
          <a:effectLst/>
        </p:spPr>
        <p:txBody>
          <a:bodyPr wrap="none" anchor="ctr"/>
          <a:lstStyle/>
          <a:p>
            <a:endParaRPr lang="en-US"/>
          </a:p>
        </p:txBody>
      </p:sp>
      <p:sp>
        <p:nvSpPr>
          <p:cNvPr id="40150024" name="Text Box 8"/>
          <p:cNvSpPr txBox="1">
            <a:spLocks noChangeArrowheads="1"/>
          </p:cNvSpPr>
          <p:nvPr/>
        </p:nvSpPr>
        <p:spPr bwMode="auto">
          <a:xfrm>
            <a:off x="395288" y="3522663"/>
            <a:ext cx="4078287"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CONSTANTLY</a:t>
            </a:r>
            <a:endParaRPr lang="en-CA" sz="4000" b="0">
              <a:solidFill>
                <a:schemeClr val="bg1"/>
              </a:solidFill>
              <a:latin typeface="Arial Black" pitchFamily="1" charset="0"/>
            </a:endParaRPr>
          </a:p>
        </p:txBody>
      </p:sp>
      <p:sp>
        <p:nvSpPr>
          <p:cNvPr id="40150025" name="Rectangle 9"/>
          <p:cNvSpPr>
            <a:spLocks noChangeArrowheads="1"/>
          </p:cNvSpPr>
          <p:nvPr/>
        </p:nvSpPr>
        <p:spPr bwMode="auto">
          <a:xfrm>
            <a:off x="0" y="4456113"/>
            <a:ext cx="8991600" cy="762000"/>
          </a:xfrm>
          <a:prstGeom prst="rect">
            <a:avLst/>
          </a:prstGeom>
          <a:solidFill>
            <a:srgbClr val="003366">
              <a:alpha val="60001"/>
            </a:srgbClr>
          </a:solidFill>
          <a:ln w="9525">
            <a:noFill/>
            <a:miter lim="800000"/>
            <a:headEnd/>
            <a:tailEnd/>
          </a:ln>
          <a:effectLst/>
        </p:spPr>
        <p:txBody>
          <a:bodyPr wrap="none" anchor="ctr"/>
          <a:lstStyle/>
          <a:p>
            <a:endParaRPr lang="en-US"/>
          </a:p>
        </p:txBody>
      </p:sp>
      <p:sp>
        <p:nvSpPr>
          <p:cNvPr id="40150026" name="Text Box 10"/>
          <p:cNvSpPr txBox="1">
            <a:spLocks noChangeArrowheads="1"/>
          </p:cNvSpPr>
          <p:nvPr/>
        </p:nvSpPr>
        <p:spPr bwMode="auto">
          <a:xfrm>
            <a:off x="395288" y="4525963"/>
            <a:ext cx="4502150"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PERSISTENTLY</a:t>
            </a:r>
            <a:endParaRPr lang="en-CA" sz="4000" b="0">
              <a:solidFill>
                <a:schemeClr val="bg1"/>
              </a:solidFill>
              <a:latin typeface="Arial Black" pitchFamily="1" charset="0"/>
            </a:endParaRPr>
          </a:p>
        </p:txBody>
      </p:sp>
      <p:sp>
        <p:nvSpPr>
          <p:cNvPr id="40150027" name="Rectangle 11"/>
          <p:cNvSpPr>
            <a:spLocks noChangeArrowheads="1"/>
          </p:cNvSpPr>
          <p:nvPr/>
        </p:nvSpPr>
        <p:spPr bwMode="auto">
          <a:xfrm>
            <a:off x="0" y="5537200"/>
            <a:ext cx="8991600" cy="762000"/>
          </a:xfrm>
          <a:prstGeom prst="rect">
            <a:avLst/>
          </a:prstGeom>
          <a:solidFill>
            <a:srgbClr val="660066">
              <a:alpha val="60001"/>
            </a:srgbClr>
          </a:solidFill>
          <a:ln w="9525">
            <a:noFill/>
            <a:miter lim="800000"/>
            <a:headEnd/>
            <a:tailEnd/>
          </a:ln>
          <a:effectLst/>
        </p:spPr>
        <p:txBody>
          <a:bodyPr wrap="none" anchor="ctr"/>
          <a:lstStyle/>
          <a:p>
            <a:endParaRPr lang="en-US"/>
          </a:p>
        </p:txBody>
      </p:sp>
      <p:sp>
        <p:nvSpPr>
          <p:cNvPr id="40150028" name="Text Box 12"/>
          <p:cNvSpPr txBox="1">
            <a:spLocks noChangeArrowheads="1"/>
          </p:cNvSpPr>
          <p:nvPr/>
        </p:nvSpPr>
        <p:spPr bwMode="auto">
          <a:xfrm>
            <a:off x="395288" y="5607050"/>
            <a:ext cx="3287712"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HONESTLY</a:t>
            </a:r>
            <a:endParaRPr lang="en-CA" sz="4000" b="0">
              <a:solidFill>
                <a:schemeClr val="bg1"/>
              </a:solidFill>
              <a:latin typeface="Arial Black" pitchFamily="1" charset="0"/>
            </a:endParaRPr>
          </a:p>
        </p:txBody>
      </p:sp>
      <p:pic>
        <p:nvPicPr>
          <p:cNvPr id="13" name="~PP3924.WAV">
            <a:hlinkClick r:id="" action="ppaction://media"/>
          </p:cNvPr>
          <p:cNvPicPr>
            <a:picLocks noRot="1" noChangeAspect="1"/>
          </p:cNvPicPr>
          <p:nvPr>
            <a:wavAudioFile r:embed="rId1" name="~PP3924.WAV"/>
          </p:nvPr>
        </p:nvPicPr>
        <p:blipFill>
          <a:blip r:embed="rId4" cstate="print"/>
          <a:stretch>
            <a:fillRect/>
          </a:stretch>
        </p:blipFill>
        <p:spPr>
          <a:xfrm>
            <a:off x="8696325" y="6410325"/>
            <a:ext cx="304800" cy="304800"/>
          </a:xfrm>
          <a:prstGeom prst="rect">
            <a:avLst/>
          </a:prstGeom>
        </p:spPr>
      </p:pic>
    </p:spTree>
  </p:cSld>
  <p:clrMapOvr>
    <a:masterClrMapping/>
  </p:clrMapOvr>
  <p:transition advTm="7288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47970" name="Text Box 2"/>
          <p:cNvSpPr txBox="1">
            <a:spLocks noChangeArrowheads="1"/>
          </p:cNvSpPr>
          <p:nvPr/>
        </p:nvSpPr>
        <p:spPr bwMode="auto">
          <a:xfrm>
            <a:off x="228600" y="927100"/>
            <a:ext cx="8763000" cy="2743200"/>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a:r>
              <a:rPr lang="en-US" sz="6000" b="0" dirty="0">
                <a:solidFill>
                  <a:schemeClr val="bg1"/>
                </a:solidFill>
              </a:rPr>
              <a:t>The purpose of prayer is</a:t>
            </a:r>
            <a:r>
              <a:rPr lang="en-US" sz="8000" b="0" dirty="0">
                <a:solidFill>
                  <a:schemeClr val="bg1"/>
                </a:solidFill>
              </a:rPr>
              <a:t/>
            </a:r>
            <a:br>
              <a:rPr lang="en-US" sz="8000" b="0" dirty="0">
                <a:solidFill>
                  <a:schemeClr val="bg1"/>
                </a:solidFill>
              </a:rPr>
            </a:br>
            <a:r>
              <a:rPr lang="en-US" sz="11400" b="0" dirty="0">
                <a:solidFill>
                  <a:schemeClr val="bg1"/>
                </a:solidFill>
              </a:rPr>
              <a:t>to know God.</a:t>
            </a:r>
          </a:p>
        </p:txBody>
      </p:sp>
      <p:pic>
        <p:nvPicPr>
          <p:cNvPr id="3" name="~PP1067.WAV">
            <a:hlinkClick r:id="" action="ppaction://media"/>
          </p:cNvPr>
          <p:cNvPicPr>
            <a:picLocks noRot="1" noChangeAspect="1"/>
          </p:cNvPicPr>
          <p:nvPr>
            <a:wavAudioFile r:embed="rId1" name="~PP1067.WAV"/>
          </p:nvPr>
        </p:nvPicPr>
        <p:blipFill>
          <a:blip r:embed="rId4" cstate="print"/>
          <a:stretch>
            <a:fillRect/>
          </a:stretch>
        </p:blipFill>
        <p:spPr>
          <a:xfrm>
            <a:off x="8696325" y="6410325"/>
            <a:ext cx="304800" cy="304800"/>
          </a:xfrm>
          <a:prstGeom prst="rect">
            <a:avLst/>
          </a:prstGeom>
        </p:spPr>
      </p:pic>
    </p:spTree>
  </p:cSld>
  <p:clrMapOvr>
    <a:masterClrMapping/>
  </p:clrMapOvr>
  <p:transition advTm="2761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8" presetClass="entr" presetSubtype="16" fill="hold" grpId="0" nodeType="afterEffect">
                                  <p:stCondLst>
                                    <p:cond delay="0"/>
                                  </p:stCondLst>
                                  <p:childTnLst>
                                    <p:set>
                                      <p:cBhvr>
                                        <p:cTn id="9" dur="1" fill="hold">
                                          <p:stCondLst>
                                            <p:cond delay="0"/>
                                          </p:stCondLst>
                                        </p:cTn>
                                        <p:tgtEl>
                                          <p:spTgt spid="40147970"/>
                                        </p:tgtEl>
                                        <p:attrNameLst>
                                          <p:attrName>style.visibility</p:attrName>
                                        </p:attrNameLst>
                                      </p:cBhvr>
                                      <p:to>
                                        <p:strVal val="visible"/>
                                      </p:to>
                                    </p:set>
                                    <p:animEffect transition="in" filter="diamond(in)">
                                      <p:cBhvr>
                                        <p:cTn id="10" dur="2000"/>
                                        <p:tgtEl>
                                          <p:spTgt spid="4014797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40147970"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28515" name="Text Box 3"/>
          <p:cNvSpPr txBox="1">
            <a:spLocks noChangeArrowheads="1"/>
          </p:cNvSpPr>
          <p:nvPr/>
        </p:nvSpPr>
        <p:spPr bwMode="auto">
          <a:xfrm>
            <a:off x="0" y="260350"/>
            <a:ext cx="8991600" cy="3785652"/>
          </a:xfrm>
          <a:prstGeom prst="rect">
            <a:avLst/>
          </a:prstGeom>
          <a:noFill/>
          <a:ln w="9525">
            <a:noFill/>
            <a:miter lim="800000"/>
            <a:headEnd/>
            <a:tailEnd/>
          </a:ln>
          <a:effectLst>
            <a:outerShdw dist="35921" dir="2700000" algn="ctr" rotWithShape="0">
              <a:schemeClr val="tx1"/>
            </a:outerShdw>
          </a:effectLst>
        </p:spPr>
        <p:txBody>
          <a:bodyPr wrap="square">
            <a:spAutoFit/>
          </a:bodyPr>
          <a:lstStyle/>
          <a:p>
            <a:r>
              <a:rPr lang="en-US" sz="4800" b="0" dirty="0">
                <a:solidFill>
                  <a:schemeClr val="bg1"/>
                </a:solidFill>
              </a:rPr>
              <a:t>“In prayer, real prayer, we begin to think God’s thoughts after Him: to desire the things He desires, to love the things He loves, to will the things He wills.”</a:t>
            </a:r>
          </a:p>
        </p:txBody>
      </p:sp>
      <p:pic>
        <p:nvPicPr>
          <p:cNvPr id="3" name="~PP2017.WAV">
            <a:hlinkClick r:id="" action="ppaction://media"/>
          </p:cNvPr>
          <p:cNvPicPr>
            <a:picLocks noRot="1" noChangeAspect="1"/>
          </p:cNvPicPr>
          <p:nvPr>
            <a:wavAudioFile r:embed="rId1" name="~PP2017.WAV"/>
          </p:nvPr>
        </p:nvPicPr>
        <p:blipFill>
          <a:blip r:embed="rId4" cstate="print"/>
          <a:stretch>
            <a:fillRect/>
          </a:stretch>
        </p:blipFill>
        <p:spPr>
          <a:xfrm>
            <a:off x="8696325" y="6410325"/>
            <a:ext cx="304800" cy="304800"/>
          </a:xfrm>
          <a:prstGeom prst="rect">
            <a:avLst/>
          </a:prstGeom>
        </p:spPr>
      </p:pic>
    </p:spTree>
  </p:cSld>
  <p:clrMapOvr>
    <a:masterClrMapping/>
  </p:clrMapOvr>
  <p:transition advTm="7456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8" presetClass="entr" presetSubtype="16" fill="hold" grpId="0" nodeType="afterEffect">
                                  <p:stCondLst>
                                    <p:cond delay="0"/>
                                  </p:stCondLst>
                                  <p:childTnLst>
                                    <p:set>
                                      <p:cBhvr>
                                        <p:cTn id="9" dur="1" fill="hold">
                                          <p:stCondLst>
                                            <p:cond delay="0"/>
                                          </p:stCondLst>
                                        </p:cTn>
                                        <p:tgtEl>
                                          <p:spTgt spid="40128515"/>
                                        </p:tgtEl>
                                        <p:attrNameLst>
                                          <p:attrName>style.visibility</p:attrName>
                                        </p:attrNameLst>
                                      </p:cBhvr>
                                      <p:to>
                                        <p:strVal val="visible"/>
                                      </p:to>
                                    </p:set>
                                    <p:animEffect transition="in" filter="diamond(in)">
                                      <p:cBhvr>
                                        <p:cTn id="10" dur="2000"/>
                                        <p:tgtEl>
                                          <p:spTgt spid="4012851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401285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24419" name="Text Box 3"/>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24420" name="Text Box 4"/>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Philippians </a:t>
            </a:r>
            <a:r>
              <a:rPr lang="en-US" sz="3200" b="0" dirty="0" smtClean="0">
                <a:solidFill>
                  <a:srgbClr val="FFFF00"/>
                </a:solidFill>
                <a:latin typeface="Arial Black" pitchFamily="1" charset="0"/>
              </a:rPr>
              <a:t>3:8</a:t>
            </a:r>
            <a:endParaRPr lang="en-US" sz="3200" b="0" dirty="0">
              <a:solidFill>
                <a:srgbClr val="FFFF00"/>
              </a:solidFill>
              <a:latin typeface="Arial Black" pitchFamily="1" charset="0"/>
            </a:endParaRPr>
          </a:p>
        </p:txBody>
      </p:sp>
      <p:sp>
        <p:nvSpPr>
          <p:cNvPr id="40124421" name="Text Box 5"/>
          <p:cNvSpPr txBox="1">
            <a:spLocks noChangeArrowheads="1"/>
          </p:cNvSpPr>
          <p:nvPr/>
        </p:nvSpPr>
        <p:spPr bwMode="auto">
          <a:xfrm>
            <a:off x="228600" y="152400"/>
            <a:ext cx="8686800" cy="4401205"/>
          </a:xfrm>
          <a:prstGeom prst="rect">
            <a:avLst/>
          </a:prstGeom>
          <a:noFill/>
          <a:ln w="9525">
            <a:noFill/>
            <a:miter lim="800000"/>
            <a:headEnd/>
            <a:tailEnd/>
          </a:ln>
          <a:effectLst>
            <a:outerShdw dist="71842" dir="2700000" algn="ctr" rotWithShape="0">
              <a:srgbClr val="080808"/>
            </a:outerShdw>
          </a:effectLst>
        </p:spPr>
        <p:txBody>
          <a:bodyPr>
            <a:spAutoFit/>
          </a:bodyPr>
          <a:lstStyle/>
          <a:p>
            <a:r>
              <a:rPr lang="en-US" sz="4000" dirty="0" smtClean="0">
                <a:solidFill>
                  <a:schemeClr val="bg1"/>
                </a:solidFill>
              </a:rPr>
              <a:t>More than that, I count all things to be loss in view of the surpassing value of knowing Christ Jesus my Lord, for whom I have suffered the loss of all things, and count them but rubbish so that I may gain Christ,</a:t>
            </a:r>
            <a:endParaRPr lang="en-US" sz="4000" dirty="0">
              <a:solidFill>
                <a:schemeClr val="bg1"/>
              </a:solidFill>
            </a:endParaRPr>
          </a:p>
        </p:txBody>
      </p:sp>
      <p:pic>
        <p:nvPicPr>
          <p:cNvPr id="5" name="~PP2447.WAV">
            <a:hlinkClick r:id="" action="ppaction://media"/>
          </p:cNvPr>
          <p:cNvPicPr>
            <a:picLocks noRot="1" noChangeAspect="1"/>
          </p:cNvPicPr>
          <p:nvPr>
            <a:wavAudioFile r:embed="rId1" name="~PP2447.WAV"/>
          </p:nvPr>
        </p:nvPicPr>
        <p:blipFill>
          <a:blip r:embed="rId4" cstate="print"/>
          <a:stretch>
            <a:fillRect/>
          </a:stretch>
        </p:blipFill>
        <p:spPr>
          <a:xfrm>
            <a:off x="8696325" y="6410325"/>
            <a:ext cx="304800" cy="304800"/>
          </a:xfrm>
          <a:prstGeom prst="rect">
            <a:avLst/>
          </a:prstGeom>
        </p:spPr>
      </p:pic>
    </p:spTree>
  </p:cSld>
  <p:clrMapOvr>
    <a:masterClrMapping/>
  </p:clrMapOvr>
  <p:transition advTm="6173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24420"/>
                                        </p:tgtEl>
                                        <p:attrNameLst>
                                          <p:attrName>style.visibility</p:attrName>
                                        </p:attrNameLst>
                                      </p:cBhvr>
                                      <p:to>
                                        <p:strVal val="visible"/>
                                      </p:to>
                                    </p:set>
                                    <p:anim calcmode="lin" valueType="num">
                                      <p:cBhvr additive="base">
                                        <p:cTn id="10" dur="500" fill="hold"/>
                                        <p:tgtEl>
                                          <p:spTgt spid="40124420"/>
                                        </p:tgtEl>
                                        <p:attrNameLst>
                                          <p:attrName>ppt_x</p:attrName>
                                        </p:attrNameLst>
                                      </p:cBhvr>
                                      <p:tavLst>
                                        <p:tav tm="0">
                                          <p:val>
                                            <p:strVal val="#ppt_x"/>
                                          </p:val>
                                        </p:tav>
                                        <p:tav tm="100000">
                                          <p:val>
                                            <p:strVal val="#ppt_x"/>
                                          </p:val>
                                        </p:tav>
                                      </p:tavLst>
                                    </p:anim>
                                    <p:anim calcmode="lin" valueType="num">
                                      <p:cBhvr additive="base">
                                        <p:cTn id="11" dur="500" fill="hold"/>
                                        <p:tgtEl>
                                          <p:spTgt spid="40124420"/>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24419"/>
                                        </p:tgtEl>
                                        <p:attrNameLst>
                                          <p:attrName>style.visibility</p:attrName>
                                        </p:attrNameLst>
                                      </p:cBhvr>
                                      <p:to>
                                        <p:strVal val="visible"/>
                                      </p:to>
                                    </p:set>
                                    <p:anim calcmode="lin" valueType="num">
                                      <p:cBhvr additive="base">
                                        <p:cTn id="14" dur="500" fill="hold"/>
                                        <p:tgtEl>
                                          <p:spTgt spid="40124419"/>
                                        </p:tgtEl>
                                        <p:attrNameLst>
                                          <p:attrName>ppt_x</p:attrName>
                                        </p:attrNameLst>
                                      </p:cBhvr>
                                      <p:tavLst>
                                        <p:tav tm="0">
                                          <p:val>
                                            <p:strVal val="#ppt_x"/>
                                          </p:val>
                                        </p:tav>
                                        <p:tav tm="100000">
                                          <p:val>
                                            <p:strVal val="#ppt_x"/>
                                          </p:val>
                                        </p:tav>
                                      </p:tavLst>
                                    </p:anim>
                                    <p:anim calcmode="lin" valueType="num">
                                      <p:cBhvr additive="base">
                                        <p:cTn id="15" dur="500" fill="hold"/>
                                        <p:tgtEl>
                                          <p:spTgt spid="40124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24419" grpId="0" animBg="1" autoUpdateAnimBg="0"/>
      <p:bldP spid="40124420"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126467" name="Rectangle 3"/>
          <p:cNvSpPr>
            <a:spLocks noChangeArrowheads="1"/>
          </p:cNvSpPr>
          <p:nvPr/>
        </p:nvSpPr>
        <p:spPr bwMode="auto">
          <a:xfrm>
            <a:off x="0" y="1420813"/>
            <a:ext cx="8991600" cy="762000"/>
          </a:xfrm>
          <a:prstGeom prst="rect">
            <a:avLst/>
          </a:prstGeom>
          <a:gradFill rotWithShape="1">
            <a:gsLst>
              <a:gs pos="0">
                <a:schemeClr val="tx1">
                  <a:alpha val="20000"/>
                </a:schemeClr>
              </a:gs>
              <a:gs pos="100000">
                <a:srgbClr val="D51607">
                  <a:alpha val="60001"/>
                </a:srgbClr>
              </a:gs>
            </a:gsLst>
            <a:lin ang="0" scaled="1"/>
          </a:gradFill>
          <a:ln w="9525">
            <a:noFill/>
            <a:miter lim="800000"/>
            <a:headEnd/>
            <a:tailEnd/>
          </a:ln>
          <a:effectLst/>
        </p:spPr>
        <p:txBody>
          <a:bodyPr wrap="none" anchor="ctr"/>
          <a:lstStyle/>
          <a:p>
            <a:endParaRPr lang="en-US"/>
          </a:p>
        </p:txBody>
      </p:sp>
      <p:sp>
        <p:nvSpPr>
          <p:cNvPr id="40126468" name="WordArt 4"/>
          <p:cNvSpPr>
            <a:spLocks noChangeArrowheads="1" noChangeShapeType="1" noTextEdit="1"/>
          </p:cNvSpPr>
          <p:nvPr/>
        </p:nvSpPr>
        <p:spPr bwMode="auto">
          <a:xfrm>
            <a:off x="139700" y="457200"/>
            <a:ext cx="8824913" cy="6858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chemeClr val="bg1"/>
                </a:solidFill>
                <a:effectLst>
                  <a:outerShdw dist="35921" dir="2700000" algn="ctr" rotWithShape="0">
                    <a:schemeClr val="tx2"/>
                  </a:outerShdw>
                </a:effectLst>
                <a:latin typeface="Impact"/>
              </a:rPr>
              <a:t>We should approach God in prayer…</a:t>
            </a:r>
          </a:p>
        </p:txBody>
      </p:sp>
      <p:sp>
        <p:nvSpPr>
          <p:cNvPr id="40126469" name="Text Box 5"/>
          <p:cNvSpPr txBox="1">
            <a:spLocks noChangeArrowheads="1"/>
          </p:cNvSpPr>
          <p:nvPr/>
        </p:nvSpPr>
        <p:spPr bwMode="auto">
          <a:xfrm>
            <a:off x="395288" y="1493838"/>
            <a:ext cx="2695575" cy="701675"/>
          </a:xfrm>
          <a:prstGeom prst="rect">
            <a:avLst/>
          </a:prstGeom>
          <a:noFill/>
          <a:ln w="9525">
            <a:noFill/>
            <a:miter lim="800000"/>
            <a:headEnd/>
            <a:tailEnd/>
          </a:ln>
          <a:effectLst>
            <a:outerShdw dist="35921" dir="2700000" algn="ctr" rotWithShape="0">
              <a:srgbClr val="808080"/>
            </a:outerShdw>
          </a:effectLst>
        </p:spPr>
        <p:txBody>
          <a:bodyPr wrap="none">
            <a:spAutoFit/>
          </a:bodyPr>
          <a:lstStyle/>
          <a:p>
            <a:r>
              <a:rPr lang="en-US" sz="4000" b="0">
                <a:solidFill>
                  <a:schemeClr val="bg1"/>
                </a:solidFill>
                <a:latin typeface="Arial Black" pitchFamily="1" charset="0"/>
              </a:rPr>
              <a:t>QUIETLY</a:t>
            </a:r>
            <a:endParaRPr lang="en-CA" sz="4000" b="0">
              <a:solidFill>
                <a:schemeClr val="bg1"/>
              </a:solidFill>
              <a:latin typeface="Arial Black" pitchFamily="1" charset="0"/>
            </a:endParaRPr>
          </a:p>
        </p:txBody>
      </p:sp>
      <p:pic>
        <p:nvPicPr>
          <p:cNvPr id="5" name="~PP2530.WAV">
            <a:hlinkClick r:id="" action="ppaction://media"/>
          </p:cNvPr>
          <p:cNvPicPr>
            <a:picLocks noRot="1" noChangeAspect="1"/>
          </p:cNvPicPr>
          <p:nvPr>
            <a:wavAudioFile r:embed="rId1" name="~PP2530.WAV"/>
          </p:nvPr>
        </p:nvPicPr>
        <p:blipFill>
          <a:blip r:embed="rId4" cstate="print"/>
          <a:stretch>
            <a:fillRect/>
          </a:stretch>
        </p:blipFill>
        <p:spPr>
          <a:xfrm>
            <a:off x="8696325" y="6410325"/>
            <a:ext cx="304800" cy="304800"/>
          </a:xfrm>
          <a:prstGeom prst="rect">
            <a:avLst/>
          </a:prstGeom>
        </p:spPr>
      </p:pic>
    </p:spTree>
  </p:cSld>
  <p:clrMapOvr>
    <a:masterClrMapping/>
  </p:clrMapOvr>
  <p:transition advTm="1226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40126467"/>
                                        </p:tgtEl>
                                        <p:attrNameLst>
                                          <p:attrName>style.visibility</p:attrName>
                                        </p:attrNameLst>
                                      </p:cBhvr>
                                      <p:to>
                                        <p:strVal val="visible"/>
                                      </p:to>
                                    </p:set>
                                    <p:anim calcmode="lin" valueType="num">
                                      <p:cBhvr additive="base">
                                        <p:cTn id="10" dur="500" fill="hold"/>
                                        <p:tgtEl>
                                          <p:spTgt spid="40126467"/>
                                        </p:tgtEl>
                                        <p:attrNameLst>
                                          <p:attrName>ppt_x</p:attrName>
                                        </p:attrNameLst>
                                      </p:cBhvr>
                                      <p:tavLst>
                                        <p:tav tm="0">
                                          <p:val>
                                            <p:strVal val="0-#ppt_w/2"/>
                                          </p:val>
                                        </p:tav>
                                        <p:tav tm="100000">
                                          <p:val>
                                            <p:strVal val="#ppt_x"/>
                                          </p:val>
                                        </p:tav>
                                      </p:tavLst>
                                    </p:anim>
                                    <p:anim calcmode="lin" valueType="num">
                                      <p:cBhvr additive="base">
                                        <p:cTn id="11" dur="500" fill="hold"/>
                                        <p:tgtEl>
                                          <p:spTgt spid="40126467"/>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40126469"/>
                                        </p:tgtEl>
                                        <p:attrNameLst>
                                          <p:attrName>style.visibility</p:attrName>
                                        </p:attrNameLst>
                                      </p:cBhvr>
                                      <p:to>
                                        <p:strVal val="visible"/>
                                      </p:to>
                                    </p:set>
                                    <p:anim calcmode="lin" valueType="num">
                                      <p:cBhvr additive="base">
                                        <p:cTn id="15" dur="500" fill="hold"/>
                                        <p:tgtEl>
                                          <p:spTgt spid="40126469"/>
                                        </p:tgtEl>
                                        <p:attrNameLst>
                                          <p:attrName>ppt_x</p:attrName>
                                        </p:attrNameLst>
                                      </p:cBhvr>
                                      <p:tavLst>
                                        <p:tav tm="0">
                                          <p:val>
                                            <p:strVal val="0-#ppt_w/2"/>
                                          </p:val>
                                        </p:tav>
                                        <p:tav tm="100000">
                                          <p:val>
                                            <p:strVal val="#ppt_x"/>
                                          </p:val>
                                        </p:tav>
                                      </p:tavLst>
                                    </p:anim>
                                    <p:anim calcmode="lin" valueType="num">
                                      <p:cBhvr additive="base">
                                        <p:cTn id="16" dur="500" fill="hold"/>
                                        <p:tgtEl>
                                          <p:spTgt spid="401264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0126467" grpId="0" animBg="1"/>
      <p:bldP spid="401264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52066" name="Text Box 2"/>
          <p:cNvSpPr txBox="1">
            <a:spLocks noChangeArrowheads="1"/>
          </p:cNvSpPr>
          <p:nvPr/>
        </p:nvSpPr>
        <p:spPr bwMode="auto">
          <a:xfrm rot="-442287">
            <a:off x="1736725" y="5943600"/>
            <a:ext cx="8075613" cy="579438"/>
          </a:xfrm>
          <a:prstGeom prst="rect">
            <a:avLst/>
          </a:prstGeom>
          <a:solidFill>
            <a:srgbClr val="CCCCFF">
              <a:alpha val="50000"/>
            </a:srgbClr>
          </a:solidFill>
          <a:ln w="9525">
            <a:noFill/>
            <a:miter lim="800000"/>
            <a:headEnd/>
            <a:tailEnd/>
          </a:ln>
          <a:effectLst/>
        </p:spPr>
        <p:txBody>
          <a:bodyPr>
            <a:spAutoFit/>
          </a:bodyPr>
          <a:lstStyle/>
          <a:p>
            <a:pPr algn="ctr" eaLnBrk="0" hangingPunct="0">
              <a:spcBef>
                <a:spcPct val="50000"/>
              </a:spcBef>
            </a:pPr>
            <a:endParaRPr lang="en-CA" sz="3200" b="0">
              <a:solidFill>
                <a:srgbClr val="FFFF00"/>
              </a:solidFill>
              <a:latin typeface="Arial Black" pitchFamily="1" charset="0"/>
            </a:endParaRPr>
          </a:p>
        </p:txBody>
      </p:sp>
      <p:sp>
        <p:nvSpPr>
          <p:cNvPr id="40152067" name="Text Box 3"/>
          <p:cNvSpPr txBox="1">
            <a:spLocks noChangeArrowheads="1"/>
          </p:cNvSpPr>
          <p:nvPr/>
        </p:nvSpPr>
        <p:spPr bwMode="auto">
          <a:xfrm rot="-442287">
            <a:off x="1660525" y="5881688"/>
            <a:ext cx="8075613" cy="579437"/>
          </a:xfrm>
          <a:prstGeom prst="rect">
            <a:avLst/>
          </a:prstGeom>
          <a:solidFill>
            <a:srgbClr val="000099">
              <a:alpha val="50000"/>
            </a:srgbClr>
          </a:solidFill>
          <a:ln w="9525">
            <a:noFill/>
            <a:miter lim="800000"/>
            <a:headEnd/>
            <a:tailEnd/>
          </a:ln>
          <a:effectLst/>
        </p:spPr>
        <p:txBody>
          <a:bodyPr>
            <a:spAutoFit/>
          </a:bodyPr>
          <a:lstStyle/>
          <a:p>
            <a:pPr algn="ctr" eaLnBrk="0" hangingPunct="0">
              <a:spcBef>
                <a:spcPct val="50000"/>
              </a:spcBef>
            </a:pPr>
            <a:r>
              <a:rPr lang="en-US" sz="3200" b="0" dirty="0">
                <a:solidFill>
                  <a:srgbClr val="FFFF00"/>
                </a:solidFill>
                <a:latin typeface="Arial Black" pitchFamily="1" charset="0"/>
              </a:rPr>
              <a:t>Psalm </a:t>
            </a:r>
            <a:r>
              <a:rPr lang="en-US" sz="3200" b="0" dirty="0" smtClean="0">
                <a:solidFill>
                  <a:srgbClr val="FFFF00"/>
                </a:solidFill>
                <a:latin typeface="Arial Black" pitchFamily="1" charset="0"/>
              </a:rPr>
              <a:t>46:10</a:t>
            </a:r>
            <a:endParaRPr lang="en-US" sz="3200" b="0" dirty="0">
              <a:solidFill>
                <a:srgbClr val="FFFF00"/>
              </a:solidFill>
              <a:latin typeface="Arial Black" pitchFamily="1" charset="0"/>
            </a:endParaRPr>
          </a:p>
        </p:txBody>
      </p:sp>
      <p:sp>
        <p:nvSpPr>
          <p:cNvPr id="40152068" name="Text Box 4"/>
          <p:cNvSpPr txBox="1">
            <a:spLocks noChangeArrowheads="1"/>
          </p:cNvSpPr>
          <p:nvPr/>
        </p:nvSpPr>
        <p:spPr bwMode="auto">
          <a:xfrm>
            <a:off x="228600" y="152400"/>
            <a:ext cx="8686800" cy="2530475"/>
          </a:xfrm>
          <a:prstGeom prst="rect">
            <a:avLst/>
          </a:prstGeom>
          <a:noFill/>
          <a:ln w="9525">
            <a:noFill/>
            <a:miter lim="800000"/>
            <a:headEnd/>
            <a:tailEnd/>
          </a:ln>
          <a:effectLst>
            <a:outerShdw dist="71842" dir="2700000" algn="ctr" rotWithShape="0">
              <a:srgbClr val="080808"/>
            </a:outerShdw>
          </a:effectLst>
        </p:spPr>
        <p:txBody>
          <a:bodyPr>
            <a:spAutoFit/>
          </a:bodyPr>
          <a:lstStyle/>
          <a:p>
            <a:pPr eaLnBrk="0" hangingPunct="0"/>
            <a:r>
              <a:rPr lang="en-US" sz="8000" b="0" i="1" dirty="0">
                <a:solidFill>
                  <a:srgbClr val="FFFFFF"/>
                </a:solidFill>
                <a:cs typeface="Times New Roman" pitchFamily="1" charset="0"/>
              </a:rPr>
              <a:t>“Be still, and know that I am God!”</a:t>
            </a:r>
          </a:p>
        </p:txBody>
      </p:sp>
      <p:sp>
        <p:nvSpPr>
          <p:cNvPr id="40152069" name="Oval 5"/>
          <p:cNvSpPr>
            <a:spLocks noChangeArrowheads="1"/>
          </p:cNvSpPr>
          <p:nvPr/>
        </p:nvSpPr>
        <p:spPr bwMode="auto">
          <a:xfrm>
            <a:off x="1828800" y="152400"/>
            <a:ext cx="2376488" cy="1511300"/>
          </a:xfrm>
          <a:prstGeom prst="ellipse">
            <a:avLst/>
          </a:prstGeom>
          <a:noFill/>
          <a:ln w="76200">
            <a:solidFill>
              <a:srgbClr val="FFFF00"/>
            </a:solidFill>
            <a:round/>
            <a:headEnd/>
            <a:tailEnd/>
          </a:ln>
          <a:effectLst/>
        </p:spPr>
        <p:txBody>
          <a:bodyPr wrap="none" anchor="ctr"/>
          <a:lstStyle/>
          <a:p>
            <a:endParaRPr lang="en-US"/>
          </a:p>
        </p:txBody>
      </p:sp>
      <p:pic>
        <p:nvPicPr>
          <p:cNvPr id="6" name="~PP2441.WAV">
            <a:hlinkClick r:id="" action="ppaction://media"/>
          </p:cNvPr>
          <p:cNvPicPr>
            <a:picLocks noRot="1" noChangeAspect="1"/>
          </p:cNvPicPr>
          <p:nvPr>
            <a:wavAudioFile r:embed="rId1" name="~PP2441.WAV"/>
          </p:nvPr>
        </p:nvPicPr>
        <p:blipFill>
          <a:blip r:embed="rId4" cstate="print"/>
          <a:stretch>
            <a:fillRect/>
          </a:stretch>
        </p:blipFill>
        <p:spPr>
          <a:xfrm>
            <a:off x="8696325" y="6410325"/>
            <a:ext cx="304800" cy="304800"/>
          </a:xfrm>
          <a:prstGeom prst="rect">
            <a:avLst/>
          </a:prstGeom>
        </p:spPr>
      </p:pic>
    </p:spTree>
  </p:cSld>
  <p:clrMapOvr>
    <a:masterClrMapping/>
  </p:clrMapOvr>
  <p:transition advTm="274191">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40152067"/>
                                        </p:tgtEl>
                                        <p:attrNameLst>
                                          <p:attrName>style.visibility</p:attrName>
                                        </p:attrNameLst>
                                      </p:cBhvr>
                                      <p:to>
                                        <p:strVal val="visible"/>
                                      </p:to>
                                    </p:set>
                                    <p:anim calcmode="lin" valueType="num">
                                      <p:cBhvr additive="base">
                                        <p:cTn id="10" dur="500" fill="hold"/>
                                        <p:tgtEl>
                                          <p:spTgt spid="40152067"/>
                                        </p:tgtEl>
                                        <p:attrNameLst>
                                          <p:attrName>ppt_x</p:attrName>
                                        </p:attrNameLst>
                                      </p:cBhvr>
                                      <p:tavLst>
                                        <p:tav tm="0">
                                          <p:val>
                                            <p:strVal val="#ppt_x"/>
                                          </p:val>
                                        </p:tav>
                                        <p:tav tm="100000">
                                          <p:val>
                                            <p:strVal val="#ppt_x"/>
                                          </p:val>
                                        </p:tav>
                                      </p:tavLst>
                                    </p:anim>
                                    <p:anim calcmode="lin" valueType="num">
                                      <p:cBhvr additive="base">
                                        <p:cTn id="11" dur="500" fill="hold"/>
                                        <p:tgtEl>
                                          <p:spTgt spid="4015206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0152066"/>
                                        </p:tgtEl>
                                        <p:attrNameLst>
                                          <p:attrName>style.visibility</p:attrName>
                                        </p:attrNameLst>
                                      </p:cBhvr>
                                      <p:to>
                                        <p:strVal val="visible"/>
                                      </p:to>
                                    </p:set>
                                    <p:anim calcmode="lin" valueType="num">
                                      <p:cBhvr additive="base">
                                        <p:cTn id="14" dur="500" fill="hold"/>
                                        <p:tgtEl>
                                          <p:spTgt spid="40152066"/>
                                        </p:tgtEl>
                                        <p:attrNameLst>
                                          <p:attrName>ppt_x</p:attrName>
                                        </p:attrNameLst>
                                      </p:cBhvr>
                                      <p:tavLst>
                                        <p:tav tm="0">
                                          <p:val>
                                            <p:strVal val="#ppt_x"/>
                                          </p:val>
                                        </p:tav>
                                        <p:tav tm="100000">
                                          <p:val>
                                            <p:strVal val="#ppt_x"/>
                                          </p:val>
                                        </p:tav>
                                      </p:tavLst>
                                    </p:anim>
                                    <p:anim calcmode="lin" valueType="num">
                                      <p:cBhvr additive="base">
                                        <p:cTn id="15" dur="500" fill="hold"/>
                                        <p:tgtEl>
                                          <p:spTgt spid="40152066"/>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3" presetClass="entr" presetSubtype="36" fill="hold" grpId="0" nodeType="afterEffect">
                                  <p:stCondLst>
                                    <p:cond delay="2000"/>
                                  </p:stCondLst>
                                  <p:childTnLst>
                                    <p:set>
                                      <p:cBhvr>
                                        <p:cTn id="18" dur="1" fill="hold">
                                          <p:stCondLst>
                                            <p:cond delay="0"/>
                                          </p:stCondLst>
                                        </p:cTn>
                                        <p:tgtEl>
                                          <p:spTgt spid="40152069"/>
                                        </p:tgtEl>
                                        <p:attrNameLst>
                                          <p:attrName>style.visibility</p:attrName>
                                        </p:attrNameLst>
                                      </p:cBhvr>
                                      <p:to>
                                        <p:strVal val="visible"/>
                                      </p:to>
                                    </p:set>
                                    <p:anim calcmode="lin" valueType="num">
                                      <p:cBhvr>
                                        <p:cTn id="19" dur="500" fill="hold"/>
                                        <p:tgtEl>
                                          <p:spTgt spid="40152069"/>
                                        </p:tgtEl>
                                        <p:attrNameLst>
                                          <p:attrName>ppt_w</p:attrName>
                                        </p:attrNameLst>
                                      </p:cBhvr>
                                      <p:tavLst>
                                        <p:tav tm="0">
                                          <p:val>
                                            <p:strVal val="(6*min(max(#ppt_w*#ppt_h,.3),1)-7.4)/-.7*#ppt_w"/>
                                          </p:val>
                                        </p:tav>
                                        <p:tav tm="100000">
                                          <p:val>
                                            <p:strVal val="#ppt_w"/>
                                          </p:val>
                                        </p:tav>
                                      </p:tavLst>
                                    </p:anim>
                                    <p:anim calcmode="lin" valueType="num">
                                      <p:cBhvr>
                                        <p:cTn id="20" dur="500" fill="hold"/>
                                        <p:tgtEl>
                                          <p:spTgt spid="40152069"/>
                                        </p:tgtEl>
                                        <p:attrNameLst>
                                          <p:attrName>ppt_h</p:attrName>
                                        </p:attrNameLst>
                                      </p:cBhvr>
                                      <p:tavLst>
                                        <p:tav tm="0">
                                          <p:val>
                                            <p:strVal val="(6*min(max(#ppt_w*#ppt_h,.3),1)-7.4)/-.7*#ppt_h"/>
                                          </p:val>
                                        </p:tav>
                                        <p:tav tm="100000">
                                          <p:val>
                                            <p:strVal val="#ppt_h"/>
                                          </p:val>
                                        </p:tav>
                                      </p:tavLst>
                                    </p:anim>
                                    <p:anim calcmode="lin" valueType="num">
                                      <p:cBhvr>
                                        <p:cTn id="21" dur="500" fill="hold"/>
                                        <p:tgtEl>
                                          <p:spTgt spid="40152069"/>
                                        </p:tgtEl>
                                        <p:attrNameLst>
                                          <p:attrName>ppt_x</p:attrName>
                                        </p:attrNameLst>
                                      </p:cBhvr>
                                      <p:tavLst>
                                        <p:tav tm="0">
                                          <p:val>
                                            <p:fltVal val="0.5"/>
                                          </p:val>
                                        </p:tav>
                                        <p:tav tm="100000">
                                          <p:val>
                                            <p:strVal val="#ppt_x"/>
                                          </p:val>
                                        </p:tav>
                                      </p:tavLst>
                                    </p:anim>
                                    <p:anim calcmode="lin" valueType="num">
                                      <p:cBhvr>
                                        <p:cTn id="22" dur="500" fill="hold"/>
                                        <p:tgtEl>
                                          <p:spTgt spid="4015206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40152066" grpId="0" animBg="1" autoUpdateAnimBg="0"/>
      <p:bldP spid="40152067" grpId="0" animBg="1" autoUpdateAnimBg="0"/>
      <p:bldP spid="4015206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40154114" name="Text Box 2"/>
          <p:cNvSpPr txBox="1">
            <a:spLocks noChangeArrowheads="1"/>
          </p:cNvSpPr>
          <p:nvPr/>
        </p:nvSpPr>
        <p:spPr bwMode="auto">
          <a:xfrm>
            <a:off x="179388" y="260350"/>
            <a:ext cx="8812212" cy="5334000"/>
          </a:xfrm>
          <a:prstGeom prst="rect">
            <a:avLst/>
          </a:prstGeom>
          <a:noFill/>
          <a:ln w="9525">
            <a:noFill/>
            <a:miter lim="800000"/>
            <a:headEnd/>
            <a:tailEnd/>
          </a:ln>
          <a:effectLst>
            <a:outerShdw dist="35921" dir="2700000" algn="ctr" rotWithShape="0">
              <a:schemeClr val="tx1"/>
            </a:outerShdw>
          </a:effectLst>
        </p:spPr>
        <p:txBody>
          <a:bodyPr>
            <a:spAutoFit/>
          </a:bodyPr>
          <a:lstStyle/>
          <a:p>
            <a:r>
              <a:rPr lang="en-US" sz="5000" b="0" dirty="0">
                <a:solidFill>
                  <a:schemeClr val="bg1"/>
                </a:solidFill>
              </a:rPr>
              <a:t>“God is inviting us to take a break, to play truant. We can stop doing all those important things we have to do in our capacity as God, and leave it to Him to be God.”</a:t>
            </a:r>
          </a:p>
          <a:p>
            <a:pPr algn="r"/>
            <a:r>
              <a:rPr lang="en-US" sz="4400" b="0" dirty="0">
                <a:solidFill>
                  <a:schemeClr val="bg1"/>
                </a:solidFill>
              </a:rPr>
              <a:t>~ Simon </a:t>
            </a:r>
            <a:r>
              <a:rPr lang="en-US" sz="4400" b="0" dirty="0" err="1">
                <a:solidFill>
                  <a:schemeClr val="bg1"/>
                </a:solidFill>
              </a:rPr>
              <a:t>Tugwell</a:t>
            </a:r>
            <a:endParaRPr lang="en-US" sz="4400" b="0" dirty="0">
              <a:solidFill>
                <a:schemeClr val="bg1"/>
              </a:solidFill>
            </a:endParaRPr>
          </a:p>
        </p:txBody>
      </p:sp>
      <p:pic>
        <p:nvPicPr>
          <p:cNvPr id="3" name="~PP3815.WAV">
            <a:hlinkClick r:id="" action="ppaction://media"/>
          </p:cNvPr>
          <p:cNvPicPr>
            <a:picLocks noRot="1" noChangeAspect="1"/>
          </p:cNvPicPr>
          <p:nvPr>
            <a:wavAudioFile r:embed="rId2" name="~PP3815.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95451">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40154114"/>
                                        </p:tgtEl>
                                        <p:attrNameLst>
                                          <p:attrName>style.visibility</p:attrName>
                                        </p:attrNameLst>
                                      </p:cBhvr>
                                      <p:to>
                                        <p:strVal val="visible"/>
                                      </p:to>
                                    </p:set>
                                    <p:animEffect transition="in" filter="diamond(in)">
                                      <p:cBhvr>
                                        <p:cTn id="11" dur="2000"/>
                                        <p:tgtEl>
                                          <p:spTgt spid="4015411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4015411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7.9"/>
</p:tagLst>
</file>

<file path=ppt/tags/tag2.xml><?xml version="1.0" encoding="utf-8"?>
<p:tagLst xmlns:a="http://schemas.openxmlformats.org/drawingml/2006/main" xmlns:r="http://schemas.openxmlformats.org/officeDocument/2006/relationships" xmlns:p="http://schemas.openxmlformats.org/presentationml/2006/main">
  <p:tag name="TIMING" val="|2.3"/>
</p:tagLst>
</file>

<file path=ppt/theme/theme1.xml><?xml version="1.0" encoding="utf-8"?>
<a:theme xmlns:a="http://schemas.openxmlformats.org/drawingml/2006/main" name="2_blank">
  <a:themeElements>
    <a:clrScheme name="2_blank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2_blank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lank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lank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lank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blank">
  <a:themeElements>
    <a:clrScheme name="5_blank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5_blank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blank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blank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blank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21276</TotalTime>
  <Words>596</Words>
  <Application>Microsoft Office PowerPoint</Application>
  <PresentationFormat>On-screen Show (4:3)</PresentationFormat>
  <Paragraphs>102</Paragraphs>
  <Slides>30</Slides>
  <Notes>30</Notes>
  <HiddenSlides>0</HiddenSlides>
  <MMClips>30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2_blank</vt:lpstr>
      <vt:lpstr>5_blank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Sunrise Wesleyan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Greg Hanson</dc:creator>
  <cp:lastModifiedBy>Joe Holloway</cp:lastModifiedBy>
  <cp:revision>2724</cp:revision>
  <dcterms:created xsi:type="dcterms:W3CDTF">2006-04-22T21:00:05Z</dcterms:created>
  <dcterms:modified xsi:type="dcterms:W3CDTF">2013-03-17T16:03:36Z</dcterms:modified>
</cp:coreProperties>
</file>